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4" r:id="rId4"/>
    <p:sldId id="267" r:id="rId5"/>
    <p:sldId id="276" r:id="rId6"/>
    <p:sldId id="277" r:id="rId7"/>
    <p:sldId id="278" r:id="rId8"/>
    <p:sldId id="279" r:id="rId9"/>
    <p:sldId id="275" r:id="rId10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09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54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11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2238" y="-2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3A1D-A514-4FFD-8A4D-12F8D672E88C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8D731-166D-4887-B58E-AE0A305422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766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84A92-A9E2-46F0-A4B4-B40F956BE604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24CC-A9ED-4C28-B830-8F7A78146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386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hra-socio.ne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Projekt SLOHRA SOCIONET se </a:t>
            </a:r>
            <a:r>
              <a:rPr lang="sl-SI" dirty="0" err="1"/>
              <a:t>zalaže</a:t>
            </a:r>
            <a:r>
              <a:rPr lang="sl-SI" dirty="0"/>
              <a:t> za razvoj i </a:t>
            </a:r>
            <a:r>
              <a:rPr lang="sl-SI" dirty="0" err="1"/>
              <a:t>promicanje</a:t>
            </a:r>
            <a:r>
              <a:rPr lang="sl-SI" dirty="0"/>
              <a:t>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poduzetništva</a:t>
            </a:r>
            <a:endParaRPr lang="sl-SI" dirty="0"/>
          </a:p>
          <a:p>
            <a:r>
              <a:rPr lang="sl-SI" dirty="0"/>
              <a:t>u slovensko-</a:t>
            </a:r>
            <a:r>
              <a:rPr lang="sl-SI" dirty="0" err="1"/>
              <a:t>hrvatskom</a:t>
            </a:r>
            <a:r>
              <a:rPr lang="sl-SI" dirty="0"/>
              <a:t> </a:t>
            </a:r>
            <a:r>
              <a:rPr lang="sl-SI" dirty="0" err="1"/>
              <a:t>graničnom</a:t>
            </a:r>
            <a:r>
              <a:rPr lang="sl-SI" dirty="0"/>
              <a:t> </a:t>
            </a:r>
            <a:r>
              <a:rPr lang="sl-SI" dirty="0" err="1" smtClean="0"/>
              <a:t>području</a:t>
            </a:r>
            <a:r>
              <a:rPr lang="sl-SI" dirty="0" smtClean="0"/>
              <a:t>:</a:t>
            </a:r>
          </a:p>
          <a:p>
            <a:endParaRPr lang="sl-S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err="1" smtClean="0"/>
              <a:t>Istarske</a:t>
            </a:r>
            <a:r>
              <a:rPr lang="sl-SI" dirty="0" smtClean="0"/>
              <a:t> županije,</a:t>
            </a:r>
            <a:endParaRPr lang="sl-S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Primorsko-</a:t>
            </a:r>
            <a:r>
              <a:rPr lang="sl-SI" dirty="0" err="1" smtClean="0"/>
              <a:t>goranske</a:t>
            </a:r>
            <a:r>
              <a:rPr lang="sl-SI" dirty="0" smtClean="0"/>
              <a:t> županije,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err="1" smtClean="0"/>
              <a:t>Karlovačke</a:t>
            </a:r>
            <a:r>
              <a:rPr lang="sl-SI" dirty="0" smtClean="0"/>
              <a:t> županije,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Obalno-kraške regije,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Primorsko–</a:t>
            </a:r>
            <a:r>
              <a:rPr lang="sl-SI" dirty="0" err="1" smtClean="0"/>
              <a:t>notranjskke</a:t>
            </a:r>
            <a:r>
              <a:rPr lang="sl-SI" dirty="0" smtClean="0"/>
              <a:t> regije,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err="1" smtClean="0"/>
              <a:t>Jugoistočne</a:t>
            </a:r>
            <a:r>
              <a:rPr lang="sl-SI" dirty="0" smtClean="0"/>
              <a:t> </a:t>
            </a:r>
            <a:r>
              <a:rPr lang="sl-SI" dirty="0"/>
              <a:t>Slovenija, </a:t>
            </a:r>
            <a:endParaRPr lang="sl-S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Posavska regije. </a:t>
            </a:r>
          </a:p>
          <a:p>
            <a:endParaRPr lang="sl-SI" dirty="0" smtClean="0"/>
          </a:p>
          <a:p>
            <a:r>
              <a:rPr lang="sl-SI" dirty="0" err="1"/>
              <a:t>sa</a:t>
            </a:r>
            <a:r>
              <a:rPr lang="sl-SI" dirty="0"/>
              <a:t> </a:t>
            </a:r>
            <a:r>
              <a:rPr lang="sl-SI" dirty="0" err="1" smtClean="0"/>
              <a:t>namjerom</a:t>
            </a:r>
            <a:r>
              <a:rPr lang="sl-SI" dirty="0" smtClean="0"/>
              <a:t> poboljšanja </a:t>
            </a:r>
            <a:r>
              <a:rPr lang="sl-SI" dirty="0" err="1"/>
              <a:t>gospodarskog</a:t>
            </a:r>
            <a:r>
              <a:rPr lang="sl-SI" dirty="0"/>
              <a:t> razvoja svake pojedine regije. Taj cilj </a:t>
            </a:r>
            <a:r>
              <a:rPr lang="sl-SI" dirty="0" err="1"/>
              <a:t>će</a:t>
            </a:r>
            <a:r>
              <a:rPr lang="sl-SI" dirty="0"/>
              <a:t> </a:t>
            </a:r>
            <a:r>
              <a:rPr lang="sl-SI" dirty="0" smtClean="0"/>
              <a:t>se ostvariti </a:t>
            </a:r>
            <a:r>
              <a:rPr lang="sl-SI" dirty="0" err="1" smtClean="0"/>
              <a:t>sa</a:t>
            </a:r>
            <a:r>
              <a:rPr lang="sl-SI" dirty="0" smtClean="0"/>
              <a:t> razvojem </a:t>
            </a:r>
            <a:r>
              <a:rPr lang="sl-SI" dirty="0" err="1"/>
              <a:t>ponude</a:t>
            </a:r>
            <a:r>
              <a:rPr lang="sl-SI" dirty="0"/>
              <a:t> roba i usluga </a:t>
            </a:r>
            <a:r>
              <a:rPr lang="sl-SI" dirty="0" err="1"/>
              <a:t>uvažavajući</a:t>
            </a:r>
            <a:r>
              <a:rPr lang="sl-SI" dirty="0"/>
              <a:t> prirodne, kulturne i ljudske </a:t>
            </a:r>
            <a:r>
              <a:rPr lang="sl-SI" dirty="0" smtClean="0"/>
              <a:t>resurse </a:t>
            </a:r>
            <a:r>
              <a:rPr lang="sl-SI" dirty="0" err="1" smtClean="0"/>
              <a:t>kojima</a:t>
            </a:r>
            <a:r>
              <a:rPr lang="sl-SI" dirty="0" smtClean="0"/>
              <a:t> </a:t>
            </a:r>
            <a:r>
              <a:rPr lang="sl-SI" dirty="0"/>
              <a:t>regije </a:t>
            </a:r>
            <a:r>
              <a:rPr lang="sl-SI" dirty="0" err="1"/>
              <a:t>raspolažu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0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900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30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27090"/>
            <a:ext cx="5438140" cy="390861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Potrebe kojima se projekt bavi</a:t>
            </a:r>
            <a:endParaRPr lang="pl-PL" b="1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dirty="0" smtClean="0"/>
              <a:t>Projekt </a:t>
            </a:r>
            <a:r>
              <a:rPr lang="sl-SI" dirty="0"/>
              <a:t>se bavi temeljnim </a:t>
            </a:r>
            <a:r>
              <a:rPr lang="sl-SI" dirty="0" err="1"/>
              <a:t>problemima</a:t>
            </a:r>
            <a:r>
              <a:rPr lang="sl-SI" dirty="0"/>
              <a:t> razvoja u </a:t>
            </a:r>
            <a:r>
              <a:rPr lang="sl-SI" dirty="0" err="1"/>
              <a:t>pograničnom</a:t>
            </a:r>
            <a:r>
              <a:rPr lang="sl-SI" dirty="0"/>
              <a:t> </a:t>
            </a:r>
            <a:r>
              <a:rPr lang="sl-SI" dirty="0" err="1"/>
              <a:t>području</a:t>
            </a:r>
            <a:r>
              <a:rPr lang="sl-SI" dirty="0"/>
              <a:t> </a:t>
            </a:r>
            <a:r>
              <a:rPr lang="sl-SI" dirty="0" smtClean="0"/>
              <a:t>Slovenije i </a:t>
            </a:r>
            <a:r>
              <a:rPr lang="sl-SI" dirty="0"/>
              <a:t>Hrvatske. Ti su se problemi </a:t>
            </a:r>
            <a:r>
              <a:rPr lang="sl-SI" dirty="0" err="1"/>
              <a:t>povećali</a:t>
            </a:r>
            <a:r>
              <a:rPr lang="sl-SI" dirty="0"/>
              <a:t> </a:t>
            </a:r>
            <a:r>
              <a:rPr lang="sl-SI" dirty="0" err="1"/>
              <a:t>sa</a:t>
            </a:r>
            <a:r>
              <a:rPr lang="sl-SI" dirty="0"/>
              <a:t> </a:t>
            </a:r>
            <a:r>
              <a:rPr lang="sl-SI" dirty="0" err="1"/>
              <a:t>dolaskom</a:t>
            </a:r>
            <a:r>
              <a:rPr lang="sl-SI" dirty="0"/>
              <a:t> recesije a odnose se na </a:t>
            </a:r>
            <a:r>
              <a:rPr lang="sl-SI" dirty="0" err="1" smtClean="0"/>
              <a:t>povećanje</a:t>
            </a:r>
            <a:r>
              <a:rPr lang="sl-SI" dirty="0" smtClean="0"/>
              <a:t> broja </a:t>
            </a:r>
            <a:r>
              <a:rPr lang="sl-SI" dirty="0" err="1"/>
              <a:t>dugotrajno</a:t>
            </a:r>
            <a:r>
              <a:rPr lang="sl-SI" dirty="0"/>
              <a:t> nezaposlenih </a:t>
            </a:r>
            <a:r>
              <a:rPr lang="sl-SI" dirty="0" err="1"/>
              <a:t>osoba</a:t>
            </a:r>
            <a:r>
              <a:rPr lang="sl-SI" dirty="0"/>
              <a:t>, </a:t>
            </a:r>
            <a:r>
              <a:rPr lang="sl-SI" dirty="0" err="1"/>
              <a:t>ekonomsku</a:t>
            </a:r>
            <a:r>
              <a:rPr lang="sl-SI" dirty="0"/>
              <a:t> </a:t>
            </a:r>
            <a:r>
              <a:rPr lang="sl-SI" dirty="0" err="1"/>
              <a:t>strukturu</a:t>
            </a:r>
            <a:r>
              <a:rPr lang="sl-SI" dirty="0"/>
              <a:t> s </a:t>
            </a:r>
            <a:r>
              <a:rPr lang="sl-SI" dirty="0" smtClean="0"/>
              <a:t>relativno </a:t>
            </a:r>
            <a:r>
              <a:rPr lang="sl-SI" dirty="0" err="1" smtClean="0"/>
              <a:t>niskom</a:t>
            </a:r>
            <a:r>
              <a:rPr lang="sl-SI" dirty="0" smtClean="0"/>
              <a:t> </a:t>
            </a:r>
            <a:r>
              <a:rPr lang="sl-SI" dirty="0" err="1"/>
              <a:t>dodanom</a:t>
            </a:r>
            <a:r>
              <a:rPr lang="sl-SI" dirty="0"/>
              <a:t> </a:t>
            </a:r>
            <a:r>
              <a:rPr lang="sl-SI" dirty="0" err="1"/>
              <a:t>vrijednošću</a:t>
            </a:r>
            <a:r>
              <a:rPr lang="sl-SI" dirty="0"/>
              <a:t> </a:t>
            </a:r>
            <a:r>
              <a:rPr lang="sl-SI" dirty="0" err="1"/>
              <a:t>koja</a:t>
            </a:r>
            <a:r>
              <a:rPr lang="sl-SI" dirty="0"/>
              <a:t> se ne </a:t>
            </a:r>
            <a:r>
              <a:rPr lang="sl-SI" dirty="0" err="1"/>
              <a:t>zasniva</a:t>
            </a:r>
            <a:r>
              <a:rPr lang="sl-SI" dirty="0"/>
              <a:t> na lokalnim </a:t>
            </a:r>
            <a:r>
              <a:rPr lang="sl-SI" dirty="0" err="1"/>
              <a:t>specifičnostima</a:t>
            </a:r>
            <a:r>
              <a:rPr lang="sl-SI" dirty="0"/>
              <a:t> </a:t>
            </a:r>
            <a:r>
              <a:rPr lang="sl-SI" dirty="0" smtClean="0"/>
              <a:t>i demografskim </a:t>
            </a:r>
            <a:r>
              <a:rPr lang="sl-SI" dirty="0" err="1"/>
              <a:t>promjenama</a:t>
            </a:r>
            <a:r>
              <a:rPr lang="sl-SI" dirty="0"/>
              <a:t> (</a:t>
            </a:r>
            <a:r>
              <a:rPr lang="sl-SI" dirty="0" err="1"/>
              <a:t>starenje</a:t>
            </a:r>
            <a:r>
              <a:rPr lang="sl-SI" dirty="0"/>
              <a:t> </a:t>
            </a:r>
            <a:r>
              <a:rPr lang="sl-SI" dirty="0" err="1"/>
              <a:t>stanovništva</a:t>
            </a:r>
            <a:r>
              <a:rPr lang="sl-SI" dirty="0"/>
              <a:t> i </a:t>
            </a:r>
            <a:r>
              <a:rPr lang="sl-SI" dirty="0" err="1"/>
              <a:t>odlazak</a:t>
            </a:r>
            <a:r>
              <a:rPr lang="sl-SI" dirty="0"/>
              <a:t> mladih). U </a:t>
            </a:r>
            <a:r>
              <a:rPr lang="sl-SI" dirty="0" err="1" smtClean="0"/>
              <a:t>takvim</a:t>
            </a:r>
            <a:r>
              <a:rPr lang="sl-SI" dirty="0" smtClean="0"/>
              <a:t> </a:t>
            </a:r>
            <a:r>
              <a:rPr lang="sl-SI" dirty="0" err="1" smtClean="0"/>
              <a:t>okolnostima</a:t>
            </a:r>
            <a:r>
              <a:rPr lang="sl-SI" dirty="0" smtClean="0"/>
              <a:t> </a:t>
            </a:r>
            <a:r>
              <a:rPr lang="sl-SI" dirty="0"/>
              <a:t>pod </a:t>
            </a:r>
            <a:r>
              <a:rPr lang="sl-SI" dirty="0" err="1"/>
              <a:t>najvećim</a:t>
            </a:r>
            <a:r>
              <a:rPr lang="sl-SI" dirty="0"/>
              <a:t> pritiskom su </a:t>
            </a:r>
            <a:r>
              <a:rPr lang="sl-SI" dirty="0" err="1"/>
              <a:t>najugroženije</a:t>
            </a:r>
            <a:r>
              <a:rPr lang="sl-SI" dirty="0"/>
              <a:t> skupine </a:t>
            </a:r>
            <a:r>
              <a:rPr lang="sl-SI" dirty="0" err="1"/>
              <a:t>stanovništva</a:t>
            </a:r>
            <a:r>
              <a:rPr lang="sl-SI" dirty="0"/>
              <a:t> </a:t>
            </a:r>
            <a:r>
              <a:rPr lang="sl-SI" dirty="0" err="1" smtClean="0"/>
              <a:t>koje</a:t>
            </a:r>
            <a:r>
              <a:rPr lang="sl-SI" dirty="0" smtClean="0"/>
              <a:t> su </a:t>
            </a:r>
            <a:r>
              <a:rPr lang="sl-SI" dirty="0" err="1"/>
              <a:t>manje</a:t>
            </a:r>
            <a:r>
              <a:rPr lang="sl-SI" dirty="0"/>
              <a:t> </a:t>
            </a:r>
            <a:r>
              <a:rPr lang="sl-SI" dirty="0" err="1"/>
              <a:t>konkurentne</a:t>
            </a:r>
            <a:r>
              <a:rPr lang="sl-SI" dirty="0"/>
              <a:t> na </a:t>
            </a:r>
            <a:r>
              <a:rPr lang="sl-SI" dirty="0" err="1"/>
              <a:t>tržištu</a:t>
            </a:r>
            <a:r>
              <a:rPr lang="sl-SI" dirty="0"/>
              <a:t> rada te se </a:t>
            </a:r>
            <a:r>
              <a:rPr lang="sl-SI" dirty="0" err="1"/>
              <a:t>nalaze</a:t>
            </a:r>
            <a:r>
              <a:rPr lang="sl-SI" dirty="0"/>
              <a:t> na </a:t>
            </a:r>
            <a:r>
              <a:rPr lang="sl-SI" dirty="0" err="1"/>
              <a:t>marginama</a:t>
            </a:r>
            <a:r>
              <a:rPr lang="sl-SI" dirty="0"/>
              <a:t> društva. </a:t>
            </a:r>
            <a:r>
              <a:rPr lang="sl-SI" dirty="0" err="1" smtClean="0"/>
              <a:t>Kroz</a:t>
            </a:r>
            <a:r>
              <a:rPr lang="sl-SI" dirty="0" smtClean="0"/>
              <a:t> razvoj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poduzetništva</a:t>
            </a:r>
            <a:r>
              <a:rPr lang="sl-SI" dirty="0"/>
              <a:t> postoji </a:t>
            </a:r>
            <a:r>
              <a:rPr lang="sl-SI" dirty="0" err="1"/>
              <a:t>mogućnost</a:t>
            </a:r>
            <a:r>
              <a:rPr lang="sl-SI" dirty="0"/>
              <a:t> </a:t>
            </a:r>
            <a:r>
              <a:rPr lang="sl-SI" dirty="0" err="1"/>
              <a:t>učinkovitog</a:t>
            </a:r>
            <a:r>
              <a:rPr lang="sl-SI" dirty="0"/>
              <a:t> odgovora </a:t>
            </a:r>
            <a:r>
              <a:rPr lang="sl-SI" dirty="0" smtClean="0"/>
              <a:t>na </a:t>
            </a:r>
            <a:r>
              <a:rPr lang="sl-SI" dirty="0" err="1" smtClean="0"/>
              <a:t>ozbiljna</a:t>
            </a:r>
            <a:r>
              <a:rPr lang="sl-SI" dirty="0" smtClean="0"/>
              <a:t> </a:t>
            </a:r>
            <a:r>
              <a:rPr lang="sl-SI" dirty="0"/>
              <a:t>ekonomsko-</a:t>
            </a:r>
            <a:r>
              <a:rPr lang="sl-SI" dirty="0" err="1"/>
              <a:t>socijalna</a:t>
            </a:r>
            <a:r>
              <a:rPr lang="sl-SI" dirty="0"/>
              <a:t> pitanja u našim regijama jer je njegova </a:t>
            </a:r>
            <a:r>
              <a:rPr lang="sl-SI" dirty="0" err="1" smtClean="0"/>
              <a:t>suština</a:t>
            </a:r>
            <a:r>
              <a:rPr lang="sl-SI" dirty="0" smtClean="0"/>
              <a:t> upravo </a:t>
            </a:r>
            <a:r>
              <a:rPr lang="sl-SI" dirty="0" err="1"/>
              <a:t>korištenje</a:t>
            </a:r>
            <a:r>
              <a:rPr lang="sl-SI" dirty="0"/>
              <a:t> </a:t>
            </a:r>
            <a:r>
              <a:rPr lang="sl-SI" dirty="0" err="1"/>
              <a:t>postojećih</a:t>
            </a:r>
            <a:r>
              <a:rPr lang="sl-SI" dirty="0"/>
              <a:t> ljudskih i </a:t>
            </a:r>
            <a:r>
              <a:rPr lang="sl-SI" dirty="0" err="1"/>
              <a:t>materijalnih</a:t>
            </a:r>
            <a:r>
              <a:rPr lang="sl-SI" dirty="0"/>
              <a:t> resursa na </a:t>
            </a:r>
            <a:r>
              <a:rPr lang="sl-SI" dirty="0" err="1"/>
              <a:t>drugačiji</a:t>
            </a:r>
            <a:r>
              <a:rPr lang="sl-SI" dirty="0"/>
              <a:t> </a:t>
            </a:r>
            <a:r>
              <a:rPr lang="sl-SI" dirty="0" smtClean="0"/>
              <a:t>način, odnosno </a:t>
            </a:r>
            <a:r>
              <a:rPr lang="sl-SI" dirty="0"/>
              <a:t>više </a:t>
            </a:r>
            <a:r>
              <a:rPr lang="sl-SI" dirty="0" err="1"/>
              <a:t>produktivan</a:t>
            </a:r>
            <a:r>
              <a:rPr lang="sl-SI" dirty="0"/>
              <a:t> način.</a:t>
            </a:r>
          </a:p>
          <a:p>
            <a:pPr algn="just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20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591050"/>
            <a:ext cx="5438140" cy="5022127"/>
          </a:xfrm>
        </p:spPr>
        <p:txBody>
          <a:bodyPr/>
          <a:lstStyle/>
          <a:p>
            <a:pPr algn="just"/>
            <a:r>
              <a:rPr lang="sl-SI" b="1" dirty="0" smtClean="0"/>
              <a:t>Analiza</a:t>
            </a:r>
            <a:endParaRPr lang="sl-SI" b="1" dirty="0" smtClean="0"/>
          </a:p>
          <a:p>
            <a:pPr algn="just"/>
            <a:r>
              <a:rPr lang="sl-SI" dirty="0" smtClean="0"/>
              <a:t>Osnovna </a:t>
            </a:r>
            <a:r>
              <a:rPr lang="sl-SI" dirty="0" err="1"/>
              <a:t>namjena</a:t>
            </a:r>
            <a:r>
              <a:rPr lang="sl-SI" dirty="0"/>
              <a:t> </a:t>
            </a:r>
            <a:r>
              <a:rPr lang="sl-SI" dirty="0" smtClean="0"/>
              <a:t>analize </a:t>
            </a:r>
            <a:r>
              <a:rPr lang="sl-SI" dirty="0"/>
              <a:t>je </a:t>
            </a:r>
            <a:r>
              <a:rPr lang="sl-SI" b="1" dirty="0"/>
              <a:t>identifikacija organizacija i </a:t>
            </a:r>
            <a:r>
              <a:rPr lang="sl-SI" b="1" dirty="0" err="1"/>
              <a:t>tvrtki</a:t>
            </a:r>
            <a:r>
              <a:rPr lang="sl-SI" dirty="0"/>
              <a:t> </a:t>
            </a:r>
            <a:r>
              <a:rPr lang="sl-SI" dirty="0" err="1"/>
              <a:t>koje</a:t>
            </a:r>
            <a:r>
              <a:rPr lang="sl-SI" dirty="0"/>
              <a:t> se po svojim </a:t>
            </a:r>
            <a:r>
              <a:rPr lang="sl-SI" dirty="0" err="1"/>
              <a:t>djelatnostima</a:t>
            </a:r>
            <a:r>
              <a:rPr lang="sl-SI" dirty="0"/>
              <a:t> </a:t>
            </a:r>
            <a:r>
              <a:rPr lang="sl-SI" dirty="0" err="1"/>
              <a:t>mogu</a:t>
            </a:r>
            <a:r>
              <a:rPr lang="sl-SI" dirty="0"/>
              <a:t> </a:t>
            </a:r>
            <a:r>
              <a:rPr lang="sl-SI" dirty="0" err="1"/>
              <a:t>smjestiti</a:t>
            </a:r>
            <a:r>
              <a:rPr lang="sl-SI" dirty="0"/>
              <a:t> u sektor </a:t>
            </a:r>
            <a:r>
              <a:rPr lang="sl-SI" dirty="0" err="1"/>
              <a:t>socijalnog</a:t>
            </a:r>
            <a:r>
              <a:rPr lang="sl-SI" dirty="0"/>
              <a:t> </a:t>
            </a:r>
            <a:r>
              <a:rPr lang="sl-SI" dirty="0" err="1"/>
              <a:t>poduzetništva</a:t>
            </a:r>
            <a:r>
              <a:rPr lang="sl-SI" dirty="0"/>
              <a:t> </a:t>
            </a:r>
            <a:r>
              <a:rPr lang="sl-SI" dirty="0" smtClean="0"/>
              <a:t>i </a:t>
            </a:r>
            <a:r>
              <a:rPr lang="sl-SI" b="1" dirty="0" smtClean="0"/>
              <a:t>ciljanih </a:t>
            </a:r>
            <a:r>
              <a:rPr lang="sl-SI" b="1" dirty="0"/>
              <a:t>skupina </a:t>
            </a:r>
            <a:r>
              <a:rPr lang="sl-SI" dirty="0" err="1"/>
              <a:t>koje</a:t>
            </a:r>
            <a:r>
              <a:rPr lang="sl-SI" dirty="0"/>
              <a:t> </a:t>
            </a:r>
            <a:r>
              <a:rPr lang="sl-SI" dirty="0" err="1"/>
              <a:t>imaju</a:t>
            </a:r>
            <a:r>
              <a:rPr lang="sl-SI" dirty="0"/>
              <a:t> </a:t>
            </a:r>
            <a:r>
              <a:rPr lang="sl-SI" dirty="0" err="1"/>
              <a:t>potencijala</a:t>
            </a:r>
            <a:r>
              <a:rPr lang="sl-SI" dirty="0"/>
              <a:t> za </a:t>
            </a:r>
            <a:r>
              <a:rPr lang="sl-SI" dirty="0" err="1"/>
              <a:t>provedbu</a:t>
            </a:r>
            <a:r>
              <a:rPr lang="sl-SI" dirty="0"/>
              <a:t> </a:t>
            </a:r>
            <a:r>
              <a:rPr lang="sl-SI" dirty="0" err="1"/>
              <a:t>socijalnog</a:t>
            </a:r>
            <a:r>
              <a:rPr lang="sl-SI" dirty="0"/>
              <a:t> </a:t>
            </a:r>
            <a:r>
              <a:rPr lang="sl-SI" dirty="0" err="1" smtClean="0"/>
              <a:t>poduzetništva</a:t>
            </a:r>
            <a:r>
              <a:rPr lang="sl-SI" dirty="0"/>
              <a:t>. </a:t>
            </a:r>
            <a:r>
              <a:rPr lang="sl-SI" dirty="0" err="1" smtClean="0"/>
              <a:t>Učinjen</a:t>
            </a:r>
            <a:r>
              <a:rPr lang="sl-SI" dirty="0" smtClean="0"/>
              <a:t> je </a:t>
            </a:r>
            <a:r>
              <a:rPr lang="sl-SI" dirty="0" err="1" smtClean="0"/>
              <a:t>bio</a:t>
            </a:r>
            <a:r>
              <a:rPr lang="sl-SI" dirty="0" smtClean="0"/>
              <a:t> pregled </a:t>
            </a:r>
            <a:r>
              <a:rPr lang="sl-SI" dirty="0" err="1" smtClean="0"/>
              <a:t>institucionalnog</a:t>
            </a:r>
            <a:r>
              <a:rPr lang="sl-SI" dirty="0" smtClean="0"/>
              <a:t> </a:t>
            </a:r>
            <a:r>
              <a:rPr lang="sl-SI" dirty="0"/>
              <a:t>i </a:t>
            </a:r>
            <a:r>
              <a:rPr lang="sl-SI" dirty="0" err="1"/>
              <a:t>potpornog</a:t>
            </a:r>
            <a:r>
              <a:rPr lang="sl-SI" dirty="0"/>
              <a:t> </a:t>
            </a:r>
            <a:r>
              <a:rPr lang="sl-SI" dirty="0" err="1"/>
              <a:t>okruženja</a:t>
            </a:r>
            <a:r>
              <a:rPr lang="sl-SI" dirty="0"/>
              <a:t> na </a:t>
            </a:r>
            <a:r>
              <a:rPr lang="sl-SI" dirty="0" err="1"/>
              <a:t>nacionalnoj</a:t>
            </a:r>
            <a:r>
              <a:rPr lang="sl-SI" dirty="0"/>
              <a:t> i </a:t>
            </a:r>
            <a:r>
              <a:rPr lang="sl-SI" dirty="0" err="1"/>
              <a:t>regionalnoj</a:t>
            </a:r>
            <a:r>
              <a:rPr lang="sl-SI" dirty="0"/>
              <a:t> </a:t>
            </a:r>
            <a:r>
              <a:rPr lang="sl-SI" dirty="0" smtClean="0"/>
              <a:t>razini, svak partner je za </a:t>
            </a:r>
            <a:r>
              <a:rPr lang="sl-SI" dirty="0"/>
              <a:t>sebe </a:t>
            </a:r>
            <a:r>
              <a:rPr lang="sl-SI" dirty="0" err="1"/>
              <a:t>trebao</a:t>
            </a:r>
            <a:r>
              <a:rPr lang="sl-SI" dirty="0"/>
              <a:t> pojasniti </a:t>
            </a:r>
            <a:r>
              <a:rPr lang="sl-SI" dirty="0" err="1"/>
              <a:t>koji</a:t>
            </a:r>
            <a:r>
              <a:rPr lang="sl-SI" dirty="0"/>
              <a:t> su to izvori sredstva na </a:t>
            </a:r>
            <a:r>
              <a:rPr lang="sl-SI" dirty="0" err="1"/>
              <a:t>regionalnoj</a:t>
            </a:r>
            <a:r>
              <a:rPr lang="sl-SI" dirty="0"/>
              <a:t> razini </a:t>
            </a:r>
            <a:r>
              <a:rPr lang="sl-SI" dirty="0" err="1"/>
              <a:t>koji</a:t>
            </a:r>
            <a:r>
              <a:rPr lang="sl-SI" dirty="0"/>
              <a:t> </a:t>
            </a:r>
            <a:r>
              <a:rPr lang="sl-SI" dirty="0" err="1"/>
              <a:t>mogu</a:t>
            </a:r>
            <a:r>
              <a:rPr lang="sl-SI" dirty="0"/>
              <a:t> </a:t>
            </a:r>
            <a:r>
              <a:rPr lang="sl-SI" dirty="0" err="1"/>
              <a:t>potaknuti</a:t>
            </a:r>
            <a:r>
              <a:rPr lang="sl-SI" dirty="0"/>
              <a:t> razvoj </a:t>
            </a:r>
            <a:r>
              <a:rPr lang="sl-SI" dirty="0" err="1"/>
              <a:t>socijalnog</a:t>
            </a:r>
            <a:r>
              <a:rPr lang="sl-SI" dirty="0"/>
              <a:t> </a:t>
            </a:r>
            <a:r>
              <a:rPr lang="sl-SI" dirty="0" err="1" smtClean="0"/>
              <a:t>poduzetništva</a:t>
            </a:r>
            <a:r>
              <a:rPr lang="sl-SI" dirty="0"/>
              <a:t>. </a:t>
            </a:r>
            <a:r>
              <a:rPr lang="sl-SI" dirty="0" smtClean="0"/>
              <a:t>Koristile su se </a:t>
            </a:r>
            <a:r>
              <a:rPr lang="sl-SI" dirty="0" err="1"/>
              <a:t>različite</a:t>
            </a:r>
            <a:r>
              <a:rPr lang="sl-SI" dirty="0"/>
              <a:t> baze </a:t>
            </a:r>
            <a:r>
              <a:rPr lang="sl-SI" dirty="0" err="1"/>
              <a:t>podataka</a:t>
            </a:r>
            <a:r>
              <a:rPr lang="sl-SI" dirty="0"/>
              <a:t> </a:t>
            </a:r>
            <a:r>
              <a:rPr lang="sl-SI" dirty="0" err="1"/>
              <a:t>pomoću</a:t>
            </a:r>
            <a:r>
              <a:rPr lang="sl-SI" dirty="0"/>
              <a:t> </a:t>
            </a:r>
            <a:r>
              <a:rPr lang="sl-SI" dirty="0" err="1"/>
              <a:t>kojih</a:t>
            </a:r>
            <a:r>
              <a:rPr lang="sl-SI" dirty="0"/>
              <a:t> se </a:t>
            </a:r>
            <a:r>
              <a:rPr lang="sl-SI" dirty="0" err="1"/>
              <a:t>istraživala</a:t>
            </a:r>
            <a:r>
              <a:rPr lang="sl-SI" dirty="0"/>
              <a:t> struktura gospodarskih </a:t>
            </a:r>
            <a:r>
              <a:rPr lang="sl-SI" dirty="0" err="1"/>
              <a:t>subjekata</a:t>
            </a:r>
            <a:r>
              <a:rPr lang="sl-SI" dirty="0"/>
              <a:t> i institucija na </a:t>
            </a:r>
            <a:r>
              <a:rPr lang="sl-SI" dirty="0" err="1"/>
              <a:t>području</a:t>
            </a:r>
            <a:r>
              <a:rPr lang="sl-SI" dirty="0"/>
              <a:t> pojedine regije a </a:t>
            </a:r>
            <a:r>
              <a:rPr lang="sl-SI" dirty="0" err="1"/>
              <a:t>pripremljeni</a:t>
            </a:r>
            <a:r>
              <a:rPr lang="sl-SI" dirty="0"/>
              <a:t> su i anketni </a:t>
            </a:r>
            <a:r>
              <a:rPr lang="sl-SI" dirty="0" err="1"/>
              <a:t>upitnici</a:t>
            </a:r>
            <a:r>
              <a:rPr lang="sl-SI" dirty="0"/>
              <a:t> </a:t>
            </a:r>
            <a:r>
              <a:rPr lang="sl-SI" dirty="0" err="1"/>
              <a:t>kao</a:t>
            </a:r>
            <a:r>
              <a:rPr lang="sl-SI" dirty="0"/>
              <a:t> </a:t>
            </a:r>
            <a:r>
              <a:rPr lang="sl-SI" dirty="0" err="1"/>
              <a:t>pomoćno</a:t>
            </a:r>
            <a:r>
              <a:rPr lang="sl-SI" dirty="0"/>
              <a:t> sredstvo u </a:t>
            </a:r>
            <a:r>
              <a:rPr lang="sl-SI" dirty="0" err="1"/>
              <a:t>provođenju</a:t>
            </a:r>
            <a:r>
              <a:rPr lang="sl-SI" dirty="0"/>
              <a:t> analize.</a:t>
            </a:r>
          </a:p>
          <a:p>
            <a:pPr algn="just"/>
            <a:endParaRPr lang="sl-SI" dirty="0" smtClean="0"/>
          </a:p>
          <a:p>
            <a:r>
              <a:rPr lang="sl-SI" b="1" dirty="0" smtClean="0"/>
              <a:t>Edukacija</a:t>
            </a:r>
            <a:endParaRPr lang="sl-SI" b="1" dirty="0" smtClean="0"/>
          </a:p>
          <a:p>
            <a:r>
              <a:rPr lang="sl-SI" dirty="0" smtClean="0"/>
              <a:t>U </a:t>
            </a:r>
            <a:r>
              <a:rPr lang="sl-SI" dirty="0" err="1" smtClean="0"/>
              <a:t>prvoj</a:t>
            </a:r>
            <a:r>
              <a:rPr lang="sl-SI" dirty="0" smtClean="0"/>
              <a:t> fazi </a:t>
            </a:r>
            <a:r>
              <a:rPr lang="sl-SI" dirty="0"/>
              <a:t>projekta u </a:t>
            </a:r>
            <a:r>
              <a:rPr lang="sl-SI" dirty="0" err="1"/>
              <a:t>mjesecima</a:t>
            </a:r>
            <a:r>
              <a:rPr lang="sl-SI" dirty="0"/>
              <a:t> </a:t>
            </a:r>
            <a:r>
              <a:rPr lang="sl-SI" dirty="0" err="1"/>
              <a:t>lipanj</a:t>
            </a:r>
            <a:r>
              <a:rPr lang="sl-SI" dirty="0"/>
              <a:t> i </a:t>
            </a:r>
            <a:r>
              <a:rPr lang="sl-SI" dirty="0" err="1"/>
              <a:t>srpanj</a:t>
            </a:r>
            <a:r>
              <a:rPr lang="sl-SI" dirty="0"/>
              <a:t> su </a:t>
            </a:r>
            <a:r>
              <a:rPr lang="sl-SI" dirty="0" err="1"/>
              <a:t>partneri</a:t>
            </a:r>
            <a:r>
              <a:rPr lang="sl-SI" dirty="0"/>
              <a:t> </a:t>
            </a:r>
            <a:r>
              <a:rPr lang="sl-SI" dirty="0" err="1" smtClean="0"/>
              <a:t>proveli</a:t>
            </a:r>
            <a:r>
              <a:rPr lang="sl-SI" dirty="0" smtClean="0"/>
              <a:t> u </a:t>
            </a:r>
            <a:r>
              <a:rPr lang="sl-SI" dirty="0"/>
              <a:t>sedam regija 7 </a:t>
            </a:r>
            <a:r>
              <a:rPr lang="sl-SI" dirty="0" err="1"/>
              <a:t>konferencija</a:t>
            </a:r>
            <a:r>
              <a:rPr lang="sl-SI" dirty="0"/>
              <a:t> na temu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poduzeča</a:t>
            </a:r>
            <a:r>
              <a:rPr lang="sl-SI" dirty="0"/>
              <a:t>. U </a:t>
            </a:r>
            <a:r>
              <a:rPr lang="sl-SI" dirty="0" err="1"/>
              <a:t>svim</a:t>
            </a:r>
            <a:r>
              <a:rPr lang="sl-SI" dirty="0"/>
              <a:t> regijama su predstavili </a:t>
            </a:r>
            <a:r>
              <a:rPr lang="sl-SI" dirty="0" err="1"/>
              <a:t>sadržaj</a:t>
            </a:r>
            <a:r>
              <a:rPr lang="sl-SI" dirty="0"/>
              <a:t> projekta, teme </a:t>
            </a:r>
            <a:r>
              <a:rPr lang="sl-SI" dirty="0" err="1"/>
              <a:t>konferencija</a:t>
            </a:r>
            <a:r>
              <a:rPr lang="sl-SI" dirty="0"/>
              <a:t> su </a:t>
            </a:r>
            <a:r>
              <a:rPr lang="sl-SI" dirty="0" err="1"/>
              <a:t>partneri</a:t>
            </a:r>
            <a:r>
              <a:rPr lang="sl-SI" dirty="0"/>
              <a:t> prilagodili stanju u okolišu na poznavanju teme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poduzetništva</a:t>
            </a:r>
            <a:r>
              <a:rPr lang="sl-SI" dirty="0"/>
              <a:t>. U </a:t>
            </a:r>
            <a:r>
              <a:rPr lang="sl-SI" dirty="0" err="1"/>
              <a:t>svim</a:t>
            </a:r>
            <a:r>
              <a:rPr lang="sl-SI" dirty="0"/>
              <a:t> regijama </a:t>
            </a:r>
            <a:r>
              <a:rPr lang="sl-SI" dirty="0" err="1"/>
              <a:t>partneri</a:t>
            </a:r>
            <a:r>
              <a:rPr lang="sl-SI" dirty="0"/>
              <a:t> su </a:t>
            </a:r>
            <a:r>
              <a:rPr lang="sl-SI" dirty="0" err="1"/>
              <a:t>proveli</a:t>
            </a:r>
            <a:r>
              <a:rPr lang="sl-SI" dirty="0"/>
              <a:t> i </a:t>
            </a:r>
            <a:r>
              <a:rPr lang="sl-SI" dirty="0" err="1"/>
              <a:t>konferencije</a:t>
            </a:r>
            <a:r>
              <a:rPr lang="sl-SI" dirty="0"/>
              <a:t> za </a:t>
            </a:r>
            <a:r>
              <a:rPr lang="sl-SI" dirty="0" err="1"/>
              <a:t>novinare</a:t>
            </a:r>
            <a:r>
              <a:rPr lang="sl-SI" dirty="0" smtClean="0"/>
              <a:t>. </a:t>
            </a:r>
          </a:p>
          <a:p>
            <a:r>
              <a:rPr lang="sl-SI" dirty="0" err="1" smtClean="0"/>
              <a:t>Prisustovalo</a:t>
            </a:r>
            <a:r>
              <a:rPr lang="sl-SI" dirty="0" smtClean="0"/>
              <a:t> </a:t>
            </a:r>
            <a:r>
              <a:rPr lang="sl-SI" dirty="0"/>
              <a:t>je </a:t>
            </a:r>
            <a:r>
              <a:rPr lang="sl-SI" dirty="0" err="1"/>
              <a:t>ukupno</a:t>
            </a:r>
            <a:r>
              <a:rPr lang="sl-SI" dirty="0"/>
              <a:t> </a:t>
            </a:r>
            <a:r>
              <a:rPr lang="sl-SI" dirty="0" smtClean="0"/>
              <a:t>224 </a:t>
            </a:r>
            <a:r>
              <a:rPr lang="sl-SI" dirty="0" err="1" smtClean="0"/>
              <a:t>sudionika</a:t>
            </a:r>
            <a:r>
              <a:rPr lang="sl-SI" dirty="0" smtClean="0"/>
              <a:t>.</a:t>
            </a:r>
            <a:endParaRPr lang="sl-SI" dirty="0" smtClean="0"/>
          </a:p>
          <a:p>
            <a:endParaRPr lang="sl-SI" dirty="0"/>
          </a:p>
          <a:p>
            <a:pPr lvl="0" algn="just"/>
            <a:r>
              <a:rPr lang="sl-SI" dirty="0"/>
              <a:t>U listopadu 2015. </a:t>
            </a:r>
            <a:r>
              <a:rPr lang="sl-SI" b="1" dirty="0" smtClean="0"/>
              <a:t>smo </a:t>
            </a:r>
            <a:r>
              <a:rPr lang="sl-SI" b="1" dirty="0" err="1"/>
              <a:t>proveli</a:t>
            </a:r>
            <a:r>
              <a:rPr lang="sl-SI" b="1" dirty="0"/>
              <a:t>  </a:t>
            </a:r>
            <a:r>
              <a:rPr lang="sl-SI" b="1" dirty="0" err="1"/>
              <a:t>trodnevnu</a:t>
            </a:r>
            <a:r>
              <a:rPr lang="sl-SI" b="1" dirty="0"/>
              <a:t> </a:t>
            </a:r>
            <a:r>
              <a:rPr lang="sl-SI" b="1" dirty="0" err="1"/>
              <a:t>zajedničku</a:t>
            </a:r>
            <a:r>
              <a:rPr lang="sl-SI" b="1" dirty="0"/>
              <a:t> </a:t>
            </a:r>
            <a:r>
              <a:rPr lang="sl-SI" b="1" dirty="0" err="1"/>
              <a:t>edukaciju</a:t>
            </a:r>
            <a:r>
              <a:rPr lang="sl-SI" b="1" dirty="0"/>
              <a:t> </a:t>
            </a:r>
            <a:r>
              <a:rPr lang="sl-SI" dirty="0"/>
              <a:t>za </a:t>
            </a:r>
            <a:r>
              <a:rPr lang="sl-SI" dirty="0" err="1"/>
              <a:t>promicatelje</a:t>
            </a:r>
            <a:r>
              <a:rPr lang="sl-SI" dirty="0"/>
              <a:t>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poduzetništva</a:t>
            </a:r>
            <a:r>
              <a:rPr lang="sl-SI" dirty="0"/>
              <a:t> (slovenske i hrvatske), </a:t>
            </a:r>
            <a:r>
              <a:rPr lang="sl-SI" dirty="0" err="1"/>
              <a:t>uz</a:t>
            </a:r>
            <a:r>
              <a:rPr lang="sl-SI" dirty="0"/>
              <a:t> </a:t>
            </a:r>
            <a:r>
              <a:rPr lang="sl-SI" dirty="0" err="1"/>
              <a:t>pomoć</a:t>
            </a:r>
            <a:r>
              <a:rPr lang="sl-SI" dirty="0"/>
              <a:t> </a:t>
            </a:r>
            <a:r>
              <a:rPr lang="sl-SI" dirty="0" err="1" smtClean="0"/>
              <a:t>odabranih</a:t>
            </a:r>
            <a:r>
              <a:rPr lang="sl-SI" dirty="0" smtClean="0"/>
              <a:t> </a:t>
            </a:r>
            <a:r>
              <a:rPr lang="sl-SI" dirty="0" err="1" smtClean="0"/>
              <a:t>vanjskih</a:t>
            </a:r>
            <a:r>
              <a:rPr lang="sl-SI" dirty="0" smtClean="0"/>
              <a:t> </a:t>
            </a:r>
            <a:r>
              <a:rPr lang="sl-SI" dirty="0" err="1"/>
              <a:t>izvođača</a:t>
            </a:r>
            <a:r>
              <a:rPr lang="sl-SI" dirty="0"/>
              <a:t>. Edukacija je bila </a:t>
            </a:r>
            <a:r>
              <a:rPr lang="sl-SI" dirty="0" err="1"/>
              <a:t>namijenjena</a:t>
            </a:r>
            <a:r>
              <a:rPr lang="sl-SI" dirty="0"/>
              <a:t> </a:t>
            </a:r>
            <a:r>
              <a:rPr lang="sl-SI" dirty="0" err="1"/>
              <a:t>bodućim</a:t>
            </a:r>
            <a:r>
              <a:rPr lang="sl-SI" dirty="0"/>
              <a:t> </a:t>
            </a:r>
            <a:r>
              <a:rPr lang="sl-SI" dirty="0" err="1"/>
              <a:t>promicateljem</a:t>
            </a:r>
            <a:r>
              <a:rPr lang="sl-SI" dirty="0"/>
              <a:t>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poduzetništva</a:t>
            </a:r>
            <a:r>
              <a:rPr lang="sl-SI" dirty="0"/>
              <a:t>, </a:t>
            </a:r>
            <a:r>
              <a:rPr lang="sl-SI" dirty="0" err="1"/>
              <a:t>zaposlenika</a:t>
            </a:r>
            <a:r>
              <a:rPr lang="sl-SI" dirty="0"/>
              <a:t> projektnih </a:t>
            </a:r>
            <a:r>
              <a:rPr lang="sl-SI" dirty="0" err="1"/>
              <a:t>partnera</a:t>
            </a:r>
            <a:r>
              <a:rPr lang="sl-SI" dirty="0"/>
              <a:t> te </a:t>
            </a:r>
            <a:r>
              <a:rPr lang="sl-SI" dirty="0" err="1"/>
              <a:t>pojedinicima</a:t>
            </a:r>
            <a:r>
              <a:rPr lang="sl-SI" dirty="0"/>
              <a:t>, </a:t>
            </a:r>
            <a:r>
              <a:rPr lang="sl-SI" dirty="0" err="1"/>
              <a:t>koja</a:t>
            </a:r>
            <a:r>
              <a:rPr lang="sl-SI" dirty="0"/>
              <a:t> rade u </a:t>
            </a:r>
            <a:r>
              <a:rPr lang="sl-SI" dirty="0" err="1"/>
              <a:t>različitim</a:t>
            </a:r>
            <a:r>
              <a:rPr lang="sl-SI" dirty="0"/>
              <a:t> ustanovama </a:t>
            </a:r>
            <a:r>
              <a:rPr lang="sl-SI" dirty="0" err="1"/>
              <a:t>poduzetniško</a:t>
            </a:r>
            <a:r>
              <a:rPr lang="sl-SI" dirty="0"/>
              <a:t> </a:t>
            </a:r>
            <a:r>
              <a:rPr lang="sl-SI" dirty="0" err="1"/>
              <a:t>promotivne</a:t>
            </a:r>
            <a:r>
              <a:rPr lang="sl-SI" dirty="0"/>
              <a:t> </a:t>
            </a:r>
            <a:r>
              <a:rPr lang="sl-SI" dirty="0" smtClean="0"/>
              <a:t>okoline. </a:t>
            </a:r>
            <a:r>
              <a:rPr lang="hr-HR" dirty="0"/>
              <a:t>Cilj edukacije je bio u različitim regijama Slovenije i Hrvatske educirati promotore društvenog poduzetništva, koji će pružiti potencijalnim i postojećim društvenim poduzetnikom relevantne informacije te podršku u realizaciji njihove poslovne ideje i ciljeva. </a:t>
            </a: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036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l-SI" dirty="0"/>
              <a:t>Projektni </a:t>
            </a:r>
            <a:r>
              <a:rPr lang="sl-SI" dirty="0" err="1"/>
              <a:t>partneri</a:t>
            </a:r>
            <a:r>
              <a:rPr lang="sl-SI" dirty="0"/>
              <a:t> su svaki u </a:t>
            </a:r>
            <a:r>
              <a:rPr lang="sl-SI" dirty="0" err="1"/>
              <a:t>svojoj</a:t>
            </a:r>
            <a:r>
              <a:rPr lang="sl-SI" dirty="0"/>
              <a:t> regiji </a:t>
            </a:r>
            <a:r>
              <a:rPr lang="sl-SI" dirty="0" err="1"/>
              <a:t>obavili</a:t>
            </a:r>
            <a:r>
              <a:rPr lang="sl-SI" dirty="0"/>
              <a:t> </a:t>
            </a:r>
            <a:r>
              <a:rPr lang="sl-SI" dirty="0" smtClean="0"/>
              <a:t>izbor </a:t>
            </a:r>
            <a:r>
              <a:rPr lang="sl-SI" b="1" dirty="0"/>
              <a:t>»Naj ideje </a:t>
            </a:r>
            <a:r>
              <a:rPr lang="sl-SI" b="1" dirty="0" err="1"/>
              <a:t>društvenog</a:t>
            </a:r>
            <a:r>
              <a:rPr lang="sl-SI" b="1" dirty="0"/>
              <a:t> </a:t>
            </a:r>
            <a:r>
              <a:rPr lang="sl-SI" b="1" dirty="0" err="1"/>
              <a:t>poduzetništva</a:t>
            </a:r>
            <a:r>
              <a:rPr lang="sl-SI" b="1" dirty="0"/>
              <a:t>«</a:t>
            </a:r>
            <a:r>
              <a:rPr lang="sl-SI" dirty="0"/>
              <a:t>. Pozivi su bili objavljeni u listopadu 2015. </a:t>
            </a:r>
            <a:r>
              <a:rPr lang="sl-SI" dirty="0" err="1"/>
              <a:t>godine</a:t>
            </a:r>
            <a:r>
              <a:rPr lang="sl-SI" dirty="0"/>
              <a:t>. U </a:t>
            </a:r>
            <a:r>
              <a:rPr lang="sl-SI" dirty="0" err="1"/>
              <a:t>svim</a:t>
            </a:r>
            <a:r>
              <a:rPr lang="sl-SI" dirty="0"/>
              <a:t> regijama </a:t>
            </a:r>
            <a:r>
              <a:rPr lang="sl-SI" dirty="0" err="1"/>
              <a:t>partneri</a:t>
            </a:r>
            <a:r>
              <a:rPr lang="sl-SI" dirty="0"/>
              <a:t> su </a:t>
            </a:r>
            <a:r>
              <a:rPr lang="sl-SI" dirty="0" err="1"/>
              <a:t>pripremili</a:t>
            </a:r>
            <a:r>
              <a:rPr lang="sl-SI" dirty="0"/>
              <a:t> i objavili </a:t>
            </a:r>
            <a:r>
              <a:rPr lang="sl-SI" dirty="0" err="1" smtClean="0"/>
              <a:t>natječaj</a:t>
            </a:r>
            <a:r>
              <a:rPr lang="sl-SI" dirty="0" smtClean="0"/>
              <a:t>. Nagrada </a:t>
            </a:r>
            <a:r>
              <a:rPr lang="sl-SI" dirty="0"/>
              <a:t>za </a:t>
            </a:r>
            <a:r>
              <a:rPr lang="sl-SI" dirty="0" err="1"/>
              <a:t>pobjednike</a:t>
            </a:r>
            <a:r>
              <a:rPr lang="sl-SI" dirty="0"/>
              <a:t> je bila </a:t>
            </a:r>
            <a:r>
              <a:rPr lang="sl-SI" b="1" dirty="0" err="1"/>
              <a:t>pomoć</a:t>
            </a:r>
            <a:r>
              <a:rPr lang="sl-SI" b="1" dirty="0"/>
              <a:t> </a:t>
            </a:r>
            <a:r>
              <a:rPr lang="sl-SI" b="1" dirty="0" err="1"/>
              <a:t>stručnjaka</a:t>
            </a:r>
            <a:r>
              <a:rPr lang="sl-SI" b="1" dirty="0"/>
              <a:t> za </a:t>
            </a:r>
            <a:r>
              <a:rPr lang="sl-SI" b="1" dirty="0" err="1"/>
              <a:t>pripremu</a:t>
            </a:r>
            <a:r>
              <a:rPr lang="sl-SI" b="1" dirty="0"/>
              <a:t> </a:t>
            </a:r>
            <a:r>
              <a:rPr lang="sl-SI" b="1" dirty="0" err="1"/>
              <a:t>poslovnog</a:t>
            </a:r>
            <a:r>
              <a:rPr lang="sl-SI" b="1" dirty="0"/>
              <a:t> plana ideje, prema metodologiji</a:t>
            </a:r>
            <a:r>
              <a:rPr lang="sl-SI" b="1" dirty="0" smtClean="0"/>
              <a:t>,</a:t>
            </a:r>
            <a:r>
              <a:rPr lang="sl-SI" dirty="0" smtClean="0"/>
              <a:t> te </a:t>
            </a:r>
            <a:r>
              <a:rPr lang="sl-SI" dirty="0" err="1"/>
              <a:t>priprema</a:t>
            </a:r>
            <a:r>
              <a:rPr lang="sl-SI" dirty="0"/>
              <a:t> </a:t>
            </a:r>
            <a:r>
              <a:rPr lang="sl-SI" b="1" dirty="0" err="1"/>
              <a:t>promotivnog</a:t>
            </a:r>
            <a:r>
              <a:rPr lang="sl-SI" b="1" dirty="0"/>
              <a:t> filma ideje</a:t>
            </a:r>
            <a:r>
              <a:rPr lang="sl-SI" dirty="0"/>
              <a:t>. </a:t>
            </a:r>
            <a:r>
              <a:rPr lang="sl-SI" dirty="0" err="1"/>
              <a:t>Svi</a:t>
            </a:r>
            <a:r>
              <a:rPr lang="sl-SI" dirty="0"/>
              <a:t> </a:t>
            </a:r>
            <a:r>
              <a:rPr lang="sl-SI" dirty="0" err="1"/>
              <a:t>pobjednici</a:t>
            </a:r>
            <a:r>
              <a:rPr lang="sl-SI" dirty="0"/>
              <a:t> (iz sedam regija </a:t>
            </a:r>
            <a:r>
              <a:rPr lang="sl-SI" dirty="0" err="1"/>
              <a:t>partnera</a:t>
            </a:r>
            <a:r>
              <a:rPr lang="sl-SI" dirty="0"/>
              <a:t>) predstavili su svoj model na </a:t>
            </a:r>
            <a:r>
              <a:rPr lang="sl-SI" dirty="0" err="1"/>
              <a:t>zajedničkem</a:t>
            </a:r>
            <a:r>
              <a:rPr lang="sl-SI" dirty="0"/>
              <a:t> portalu projekta, </a:t>
            </a:r>
            <a:r>
              <a:rPr lang="sl-SI" u="sng" dirty="0"/>
              <a:t>www.slohra-socio.net</a:t>
            </a:r>
            <a:r>
              <a:rPr lang="sl-SI" dirty="0"/>
              <a:t>, </a:t>
            </a:r>
            <a:r>
              <a:rPr lang="sl-SI" dirty="0" err="1"/>
              <a:t>uz</a:t>
            </a:r>
            <a:r>
              <a:rPr lang="sl-SI" dirty="0"/>
              <a:t> </a:t>
            </a:r>
            <a:r>
              <a:rPr lang="sl-SI" dirty="0" err="1"/>
              <a:t>pomoć</a:t>
            </a:r>
            <a:r>
              <a:rPr lang="sl-SI" dirty="0"/>
              <a:t> obrazca, </a:t>
            </a:r>
            <a:r>
              <a:rPr lang="sl-SI" dirty="0" err="1"/>
              <a:t>pripremljenog</a:t>
            </a:r>
            <a:r>
              <a:rPr lang="sl-SI" dirty="0"/>
              <a:t> </a:t>
            </a:r>
            <a:r>
              <a:rPr lang="sl-SI" dirty="0" err="1"/>
              <a:t>sa</a:t>
            </a:r>
            <a:r>
              <a:rPr lang="sl-SI" dirty="0"/>
              <a:t> </a:t>
            </a:r>
            <a:r>
              <a:rPr lang="sl-SI" dirty="0" err="1"/>
              <a:t>strane</a:t>
            </a:r>
            <a:r>
              <a:rPr lang="sl-SI" dirty="0"/>
              <a:t> </a:t>
            </a:r>
            <a:r>
              <a:rPr lang="sl-SI" dirty="0" err="1"/>
              <a:t>vodećeg</a:t>
            </a:r>
            <a:r>
              <a:rPr lang="sl-SI" dirty="0"/>
              <a:t> </a:t>
            </a:r>
            <a:r>
              <a:rPr lang="sl-SI" dirty="0" err="1"/>
              <a:t>partnera</a:t>
            </a:r>
            <a:r>
              <a:rPr lang="sl-SI" dirty="0"/>
              <a:t>. </a:t>
            </a:r>
            <a:endParaRPr lang="sl-SI" dirty="0" smtClean="0"/>
          </a:p>
          <a:p>
            <a:pPr algn="just"/>
            <a:endParaRPr lang="sl-SI" dirty="0"/>
          </a:p>
          <a:p>
            <a:pPr algn="just"/>
            <a:r>
              <a:rPr lang="sl-SI" dirty="0" err="1" smtClean="0"/>
              <a:t>Pripremili</a:t>
            </a:r>
            <a:r>
              <a:rPr lang="sl-SI" dirty="0" smtClean="0"/>
              <a:t> su se  </a:t>
            </a:r>
            <a:r>
              <a:rPr lang="sl-SI" dirty="0" err="1"/>
              <a:t>različiti</a:t>
            </a:r>
            <a:r>
              <a:rPr lang="sl-SI" dirty="0"/>
              <a:t> </a:t>
            </a:r>
            <a:r>
              <a:rPr lang="sl-SI" dirty="0" err="1"/>
              <a:t>dokumenati</a:t>
            </a:r>
            <a:r>
              <a:rPr lang="sl-SI" dirty="0"/>
              <a:t> za </a:t>
            </a:r>
            <a:r>
              <a:rPr lang="sl-SI" dirty="0" err="1"/>
              <a:t>osnivanje</a:t>
            </a:r>
            <a:r>
              <a:rPr lang="sl-SI" dirty="0"/>
              <a:t>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poduzeća</a:t>
            </a:r>
            <a:r>
              <a:rPr lang="sl-SI" dirty="0"/>
              <a:t> po </a:t>
            </a:r>
            <a:r>
              <a:rPr lang="sl-SI" dirty="0" err="1"/>
              <a:t>slovenskom</a:t>
            </a:r>
            <a:r>
              <a:rPr lang="sl-SI" dirty="0"/>
              <a:t> (10 </a:t>
            </a:r>
            <a:r>
              <a:rPr lang="sl-SI" dirty="0" err="1"/>
              <a:t>dokumenata</a:t>
            </a:r>
            <a:r>
              <a:rPr lang="sl-SI" dirty="0"/>
              <a:t>; za </a:t>
            </a:r>
            <a:r>
              <a:rPr lang="sl-SI" dirty="0" err="1"/>
              <a:t>poduzeća</a:t>
            </a:r>
            <a:r>
              <a:rPr lang="sl-SI" dirty="0"/>
              <a:t> tipa A i B) i </a:t>
            </a:r>
            <a:r>
              <a:rPr lang="sl-SI" dirty="0" err="1"/>
              <a:t>hrvatskom</a:t>
            </a:r>
            <a:r>
              <a:rPr lang="sl-SI" dirty="0"/>
              <a:t> pravu (5 </a:t>
            </a:r>
            <a:r>
              <a:rPr lang="sl-SI" dirty="0" err="1"/>
              <a:t>različitih</a:t>
            </a:r>
            <a:r>
              <a:rPr lang="sl-SI" dirty="0"/>
              <a:t> </a:t>
            </a:r>
            <a:r>
              <a:rPr lang="sl-SI" dirty="0" err="1"/>
              <a:t>dokumenata</a:t>
            </a:r>
            <a:r>
              <a:rPr lang="sl-SI" dirty="0"/>
              <a:t>). </a:t>
            </a:r>
            <a:r>
              <a:rPr lang="sl-SI" dirty="0" err="1"/>
              <a:t>Predlošci</a:t>
            </a:r>
            <a:r>
              <a:rPr lang="sl-SI" dirty="0"/>
              <a:t> su </a:t>
            </a:r>
            <a:r>
              <a:rPr lang="sl-SI" dirty="0" err="1"/>
              <a:t>dostupni</a:t>
            </a:r>
            <a:r>
              <a:rPr lang="sl-SI" dirty="0"/>
              <a:t> na </a:t>
            </a:r>
            <a:r>
              <a:rPr lang="sl-SI" dirty="0" err="1"/>
              <a:t>zajedničkom</a:t>
            </a:r>
            <a:r>
              <a:rPr lang="sl-SI" dirty="0"/>
              <a:t> </a:t>
            </a:r>
            <a:r>
              <a:rPr lang="sl-SI" dirty="0" err="1"/>
              <a:t>web</a:t>
            </a:r>
            <a:r>
              <a:rPr lang="sl-SI" dirty="0"/>
              <a:t> portalu te </a:t>
            </a:r>
            <a:r>
              <a:rPr lang="sl-SI" dirty="0" err="1"/>
              <a:t>dostupni</a:t>
            </a:r>
            <a:r>
              <a:rPr lang="sl-SI" dirty="0"/>
              <a:t> </a:t>
            </a:r>
            <a:r>
              <a:rPr lang="sl-SI" dirty="0" err="1"/>
              <a:t>potencijalnim</a:t>
            </a:r>
            <a:r>
              <a:rPr lang="sl-SI" dirty="0"/>
              <a:t> </a:t>
            </a:r>
            <a:r>
              <a:rPr lang="sl-SI" dirty="0" err="1"/>
              <a:t>osnivačem</a:t>
            </a:r>
            <a:r>
              <a:rPr lang="sl-SI" dirty="0"/>
              <a:t>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poduzeća</a:t>
            </a:r>
            <a:r>
              <a:rPr lang="sl-SI" dirty="0"/>
              <a:t>. </a:t>
            </a:r>
            <a:endParaRPr lang="sl-SI" dirty="0" smtClean="0"/>
          </a:p>
          <a:p>
            <a:pPr algn="just"/>
            <a:endParaRPr lang="sl-SI" dirty="0" smtClean="0"/>
          </a:p>
          <a:p>
            <a:pPr algn="just"/>
            <a:r>
              <a:rPr lang="pl-PL" dirty="0"/>
              <a:t>U sklopu projekta su projektni partneri pružili podrške u osnivanju 4 društvena poduzeča. Od toga, tri su već registrirani kao društvena poduzeća i sa time smo i presegli  ciljeve projekta, koji su uključivali stvaranje najmanje jednog društvenog poduzeća.</a:t>
            </a: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973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l-SI" dirty="0" err="1"/>
              <a:t>Provedena</a:t>
            </a:r>
            <a:r>
              <a:rPr lang="sl-SI" dirty="0"/>
              <a:t> je bila i animacija </a:t>
            </a:r>
            <a:r>
              <a:rPr lang="sl-SI" dirty="0" err="1"/>
              <a:t>lokalnog</a:t>
            </a:r>
            <a:r>
              <a:rPr lang="sl-SI" dirty="0"/>
              <a:t> </a:t>
            </a:r>
            <a:r>
              <a:rPr lang="sl-SI" dirty="0" err="1"/>
              <a:t>okruženja</a:t>
            </a:r>
            <a:r>
              <a:rPr lang="sl-SI" dirty="0"/>
              <a:t>, </a:t>
            </a:r>
            <a:r>
              <a:rPr lang="sl-SI" dirty="0" err="1"/>
              <a:t>umrežavanje</a:t>
            </a:r>
            <a:r>
              <a:rPr lang="sl-SI" dirty="0"/>
              <a:t> i </a:t>
            </a:r>
            <a:r>
              <a:rPr lang="sl-SI" dirty="0" err="1"/>
              <a:t>povezivanje</a:t>
            </a:r>
            <a:r>
              <a:rPr lang="sl-SI" dirty="0"/>
              <a:t> </a:t>
            </a:r>
            <a:r>
              <a:rPr lang="sl-SI" dirty="0" err="1"/>
              <a:t>sa</a:t>
            </a:r>
            <a:r>
              <a:rPr lang="sl-SI" dirty="0"/>
              <a:t> potencialnim </a:t>
            </a:r>
            <a:r>
              <a:rPr lang="sl-SI" dirty="0" err="1"/>
              <a:t>subjektima</a:t>
            </a:r>
            <a:r>
              <a:rPr lang="sl-SI" dirty="0"/>
              <a:t>, </a:t>
            </a:r>
            <a:r>
              <a:rPr lang="sl-SI" dirty="0" err="1"/>
              <a:t>sa</a:t>
            </a:r>
            <a:r>
              <a:rPr lang="sl-SI" dirty="0"/>
              <a:t> ciljem </a:t>
            </a:r>
            <a:r>
              <a:rPr lang="sl-SI" dirty="0" err="1"/>
              <a:t>povezivanja</a:t>
            </a:r>
            <a:r>
              <a:rPr lang="sl-SI" dirty="0"/>
              <a:t> tih u </a:t>
            </a:r>
            <a:r>
              <a:rPr lang="sl-SI" dirty="0" err="1"/>
              <a:t>mrežu</a:t>
            </a:r>
            <a:r>
              <a:rPr lang="sl-SI" dirty="0"/>
              <a:t> </a:t>
            </a:r>
            <a:r>
              <a:rPr lang="sl-SI" dirty="0" err="1"/>
              <a:t>info</a:t>
            </a:r>
            <a:r>
              <a:rPr lang="sl-SI" dirty="0"/>
              <a:t> točka, </a:t>
            </a:r>
            <a:r>
              <a:rPr lang="sl-SI" dirty="0" err="1"/>
              <a:t>koje</a:t>
            </a:r>
            <a:r>
              <a:rPr lang="sl-SI" dirty="0"/>
              <a:t> </a:t>
            </a:r>
            <a:r>
              <a:rPr lang="sl-SI" dirty="0" err="1"/>
              <a:t>će</a:t>
            </a:r>
            <a:r>
              <a:rPr lang="sl-SI" dirty="0"/>
              <a:t> </a:t>
            </a:r>
            <a:r>
              <a:rPr lang="sl-SI" dirty="0" err="1"/>
              <a:t>omogućiti</a:t>
            </a:r>
            <a:r>
              <a:rPr lang="sl-SI" dirty="0"/>
              <a:t> </a:t>
            </a:r>
            <a:r>
              <a:rPr lang="sl-SI" dirty="0" err="1"/>
              <a:t>korisniku</a:t>
            </a:r>
            <a:r>
              <a:rPr lang="sl-SI" dirty="0"/>
              <a:t> </a:t>
            </a:r>
            <a:r>
              <a:rPr lang="sl-SI" dirty="0" err="1"/>
              <a:t>podršku</a:t>
            </a:r>
            <a:r>
              <a:rPr lang="sl-SI" dirty="0"/>
              <a:t>, informacije i </a:t>
            </a:r>
            <a:r>
              <a:rPr lang="sl-SI" dirty="0" err="1"/>
              <a:t>podporu</a:t>
            </a:r>
            <a:r>
              <a:rPr lang="sl-SI" dirty="0"/>
              <a:t> u </a:t>
            </a:r>
            <a:r>
              <a:rPr lang="sl-SI" dirty="0" err="1"/>
              <a:t>osnivanju</a:t>
            </a:r>
            <a:r>
              <a:rPr lang="sl-SI" dirty="0"/>
              <a:t> </a:t>
            </a:r>
            <a:r>
              <a:rPr lang="sl-SI" dirty="0" err="1"/>
              <a:t>društvenog</a:t>
            </a:r>
            <a:r>
              <a:rPr lang="sl-SI" dirty="0"/>
              <a:t> </a:t>
            </a:r>
            <a:r>
              <a:rPr lang="sl-SI" dirty="0" err="1"/>
              <a:t>poduzeća</a:t>
            </a:r>
            <a:r>
              <a:rPr lang="sl-SI" dirty="0" smtClean="0"/>
              <a:t>.</a:t>
            </a:r>
          </a:p>
          <a:p>
            <a:pPr algn="just"/>
            <a:endParaRPr lang="sl-SI" dirty="0"/>
          </a:p>
          <a:p>
            <a:pPr algn="just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14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l-SI" i="1" dirty="0" err="1"/>
              <a:t>Izrada</a:t>
            </a:r>
            <a:r>
              <a:rPr lang="sl-SI" i="1" dirty="0"/>
              <a:t> </a:t>
            </a:r>
            <a:r>
              <a:rPr lang="sl-SI" i="1" dirty="0" err="1"/>
              <a:t>web</a:t>
            </a:r>
            <a:r>
              <a:rPr lang="sl-SI" i="1" dirty="0"/>
              <a:t> portala </a:t>
            </a:r>
            <a:r>
              <a:rPr lang="sl-SI" i="1" dirty="0" err="1"/>
              <a:t>kao</a:t>
            </a:r>
            <a:r>
              <a:rPr lang="sl-SI" i="1" dirty="0"/>
              <a:t> </a:t>
            </a:r>
            <a:r>
              <a:rPr lang="sl-SI" i="1" dirty="0" err="1"/>
              <a:t>pomoć</a:t>
            </a:r>
            <a:r>
              <a:rPr lang="sl-SI" i="1" dirty="0"/>
              <a:t> u </a:t>
            </a:r>
            <a:r>
              <a:rPr lang="sl-SI" i="1" dirty="0" err="1"/>
              <a:t>osnivanju</a:t>
            </a:r>
            <a:r>
              <a:rPr lang="sl-SI" i="1" dirty="0"/>
              <a:t> </a:t>
            </a:r>
            <a:r>
              <a:rPr lang="sl-SI" i="1" dirty="0" err="1"/>
              <a:t>društvenog</a:t>
            </a:r>
            <a:r>
              <a:rPr lang="sl-SI" i="1" dirty="0"/>
              <a:t> </a:t>
            </a:r>
            <a:r>
              <a:rPr lang="sl-SI" i="1" dirty="0" err="1"/>
              <a:t>poduzeća</a:t>
            </a:r>
            <a:r>
              <a:rPr lang="sl-SI" i="1" dirty="0"/>
              <a:t> te informacije o projektu – </a:t>
            </a:r>
            <a:r>
              <a:rPr lang="sl-SI" u="sng" dirty="0">
                <a:hlinkClick r:id="rId3"/>
              </a:rPr>
              <a:t>www.slohra-socio.net</a:t>
            </a:r>
            <a:r>
              <a:rPr lang="sl-SI" i="1" dirty="0"/>
              <a:t>. Koristnici </a:t>
            </a:r>
            <a:r>
              <a:rPr lang="sl-SI" i="1" dirty="0" err="1"/>
              <a:t>mogu</a:t>
            </a:r>
            <a:r>
              <a:rPr lang="sl-SI" i="1" dirty="0"/>
              <a:t> na portalu  dobiti informacije o projektu, zakonodavstvu u </a:t>
            </a:r>
            <a:r>
              <a:rPr lang="sl-SI" i="1" dirty="0" err="1"/>
              <a:t>području</a:t>
            </a:r>
            <a:r>
              <a:rPr lang="sl-SI" i="1" dirty="0"/>
              <a:t> </a:t>
            </a:r>
            <a:r>
              <a:rPr lang="sl-SI" i="1" dirty="0" err="1"/>
              <a:t>društvenog</a:t>
            </a:r>
            <a:r>
              <a:rPr lang="sl-SI" i="1" dirty="0"/>
              <a:t> </a:t>
            </a:r>
            <a:r>
              <a:rPr lang="sl-SI" i="1" dirty="0" err="1"/>
              <a:t>poduzetništva</a:t>
            </a:r>
            <a:r>
              <a:rPr lang="sl-SI" i="1" dirty="0"/>
              <a:t>, koristne </a:t>
            </a:r>
            <a:r>
              <a:rPr lang="sl-SI" i="1" dirty="0" err="1"/>
              <a:t>linkove</a:t>
            </a:r>
            <a:r>
              <a:rPr lang="sl-SI" i="1" dirty="0"/>
              <a:t>, kontaktne </a:t>
            </a:r>
            <a:r>
              <a:rPr lang="sl-SI" i="1" dirty="0" err="1"/>
              <a:t>osobe</a:t>
            </a:r>
            <a:r>
              <a:rPr lang="sl-SI" i="1" dirty="0"/>
              <a:t>, </a:t>
            </a:r>
            <a:r>
              <a:rPr lang="sl-SI" i="1" dirty="0" err="1"/>
              <a:t>koje</a:t>
            </a:r>
            <a:r>
              <a:rPr lang="sl-SI" i="1" dirty="0"/>
              <a:t> </a:t>
            </a:r>
            <a:r>
              <a:rPr lang="sl-SI" i="1" dirty="0" err="1"/>
              <a:t>će</a:t>
            </a:r>
            <a:r>
              <a:rPr lang="sl-SI" i="1" dirty="0"/>
              <a:t> jim ponuditi </a:t>
            </a:r>
            <a:r>
              <a:rPr lang="sl-SI" i="1" dirty="0" err="1"/>
              <a:t>pomoć</a:t>
            </a:r>
            <a:r>
              <a:rPr lang="sl-SI" i="1" dirty="0"/>
              <a:t> u okviru osnovanih </a:t>
            </a:r>
            <a:r>
              <a:rPr lang="sl-SI" i="1" dirty="0" err="1"/>
              <a:t>info</a:t>
            </a:r>
            <a:r>
              <a:rPr lang="sl-SI" i="1" dirty="0"/>
              <a:t> točka, </a:t>
            </a:r>
            <a:r>
              <a:rPr lang="sl-SI" i="1" dirty="0" err="1"/>
              <a:t>primjere</a:t>
            </a:r>
            <a:r>
              <a:rPr lang="sl-SI" i="1" dirty="0"/>
              <a:t> dobrih praksa (</a:t>
            </a:r>
            <a:r>
              <a:rPr lang="sl-SI" i="1" dirty="0" err="1"/>
              <a:t>već</a:t>
            </a:r>
            <a:r>
              <a:rPr lang="sl-SI" i="1" dirty="0"/>
              <a:t> formirani modeli </a:t>
            </a:r>
            <a:r>
              <a:rPr lang="sl-SI" i="1" dirty="0" err="1"/>
              <a:t>društevnih</a:t>
            </a:r>
            <a:r>
              <a:rPr lang="sl-SI" i="1" dirty="0"/>
              <a:t> </a:t>
            </a:r>
            <a:r>
              <a:rPr lang="sl-SI" i="1" dirty="0" err="1"/>
              <a:t>poduzeča</a:t>
            </a:r>
            <a:r>
              <a:rPr lang="sl-SI" i="1" dirty="0"/>
              <a:t> </a:t>
            </a:r>
            <a:r>
              <a:rPr lang="sl-SI" i="1" dirty="0" err="1"/>
              <a:t>sa</a:t>
            </a:r>
            <a:r>
              <a:rPr lang="sl-SI" i="1" dirty="0"/>
              <a:t> </a:t>
            </a:r>
            <a:r>
              <a:rPr lang="sl-SI" i="1" dirty="0" err="1"/>
              <a:t>prezentacijskimi</a:t>
            </a:r>
            <a:r>
              <a:rPr lang="sl-SI" i="1" dirty="0"/>
              <a:t> </a:t>
            </a:r>
            <a:r>
              <a:rPr lang="sl-SI" i="1" dirty="0" err="1"/>
              <a:t>filmovima</a:t>
            </a:r>
            <a:r>
              <a:rPr lang="sl-SI" i="1" dirty="0"/>
              <a:t>), </a:t>
            </a:r>
            <a:r>
              <a:rPr lang="sl-SI" i="1" dirty="0" err="1"/>
              <a:t>alat</a:t>
            </a:r>
            <a:r>
              <a:rPr lang="sl-SI" i="1" dirty="0"/>
              <a:t> za </a:t>
            </a:r>
            <a:r>
              <a:rPr lang="sl-SI" i="1" dirty="0" err="1"/>
              <a:t>pripremu</a:t>
            </a:r>
            <a:r>
              <a:rPr lang="sl-SI" i="1" dirty="0"/>
              <a:t> </a:t>
            </a:r>
            <a:r>
              <a:rPr lang="sl-SI" i="1" dirty="0" err="1"/>
              <a:t>svog</a:t>
            </a:r>
            <a:r>
              <a:rPr lang="sl-SI" i="1" dirty="0"/>
              <a:t> modela, predložki za formalno-pravno </a:t>
            </a:r>
            <a:r>
              <a:rPr lang="sl-SI" i="1" dirty="0" err="1"/>
              <a:t>osnivanje</a:t>
            </a:r>
            <a:r>
              <a:rPr lang="sl-SI" i="1" dirty="0"/>
              <a:t> </a:t>
            </a:r>
            <a:r>
              <a:rPr lang="sl-SI" i="1" dirty="0" err="1"/>
              <a:t>društvenog</a:t>
            </a:r>
            <a:r>
              <a:rPr lang="sl-SI" i="1" dirty="0"/>
              <a:t> </a:t>
            </a:r>
            <a:r>
              <a:rPr lang="sl-SI" i="1" dirty="0" err="1"/>
              <a:t>poduzeča</a:t>
            </a:r>
            <a:r>
              <a:rPr lang="sl-SI" i="1" dirty="0" smtClean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65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24CC-A9ED-4C28-B830-8F7A78146915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7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049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28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276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30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6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33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59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59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65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34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58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39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661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1A30-E040-4093-AD48-F92281F2E30E}" type="datetimeFigureOut">
              <a:rPr lang="sl-SI" smtClean="0"/>
              <a:t>30.3.2016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1475-9AA1-4E6B-B9DE-63550A350D25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-90460"/>
            <a:ext cx="9204897" cy="69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ohra-socio.net/analiz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ohra-socio.net/info-tock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502816" y="2131221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sl-SI" altLang="sl-SI" sz="2200" b="1" dirty="0">
                <a:solidFill>
                  <a:srgbClr val="000000"/>
                </a:solidFill>
              </a:rPr>
              <a:t>Združeni pri razvoju novih zaposlitvenih možnosti s pomočjo socialnega podjetništva /</a:t>
            </a:r>
          </a:p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sl-SI" altLang="sl-SI" sz="2200" b="1" dirty="0">
                <a:solidFill>
                  <a:srgbClr val="000000"/>
                </a:solidFill>
              </a:rPr>
              <a:t> </a:t>
            </a:r>
            <a:r>
              <a:rPr lang="sl-SI" altLang="sl-SI" sz="2200" b="1" dirty="0" smtClean="0">
                <a:solidFill>
                  <a:srgbClr val="000000"/>
                </a:solidFill>
              </a:rPr>
              <a:t>Udruženi </a:t>
            </a:r>
            <a:r>
              <a:rPr lang="sl-SI" altLang="sl-SI" sz="2200" b="1" dirty="0">
                <a:solidFill>
                  <a:srgbClr val="000000"/>
                </a:solidFill>
              </a:rPr>
              <a:t>u razvoju novih mogućnosti zapošljavanja uz pomoć </a:t>
            </a:r>
            <a:r>
              <a:rPr lang="sl-SI" altLang="sl-SI" sz="2200" b="1" dirty="0" smtClean="0">
                <a:solidFill>
                  <a:srgbClr val="000000"/>
                </a:solidFill>
              </a:rPr>
              <a:t>društvenog </a:t>
            </a:r>
            <a:r>
              <a:rPr lang="sl-SI" altLang="sl-SI" sz="2200" b="1" dirty="0">
                <a:solidFill>
                  <a:srgbClr val="000000"/>
                </a:solidFill>
              </a:rPr>
              <a:t>poduzetništva</a:t>
            </a:r>
          </a:p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sl-SI" altLang="sl-SI" sz="2200" b="1" u="sng" dirty="0" smtClean="0">
              <a:solidFill>
                <a:srgbClr val="984807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sl-SI" altLang="sl-SI" sz="2200" b="1" u="sng" dirty="0">
              <a:solidFill>
                <a:srgbClr val="984807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sl-SI" altLang="sl-SI" sz="2200" b="1" u="sng" dirty="0" err="1">
                <a:solidFill>
                  <a:srgbClr val="984807"/>
                </a:solidFill>
              </a:rPr>
              <a:t>Završna</a:t>
            </a:r>
            <a:r>
              <a:rPr lang="sl-SI" altLang="sl-SI" sz="2200" b="1" u="sng" dirty="0">
                <a:solidFill>
                  <a:srgbClr val="984807"/>
                </a:solidFill>
              </a:rPr>
              <a:t> nacionalna </a:t>
            </a:r>
            <a:r>
              <a:rPr lang="sl-SI" altLang="sl-SI" sz="2200" b="1" u="sng" dirty="0" err="1">
                <a:solidFill>
                  <a:srgbClr val="984807"/>
                </a:solidFill>
              </a:rPr>
              <a:t>konferencija</a:t>
            </a:r>
            <a:endParaRPr lang="sl-SI" altLang="sl-SI" sz="2200" b="1" u="sng" dirty="0">
              <a:solidFill>
                <a:srgbClr val="984807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sl-SI" altLang="sl-SI" sz="2000" dirty="0">
                <a:solidFill>
                  <a:srgbClr val="984807"/>
                </a:solidFill>
              </a:rPr>
              <a:t> </a:t>
            </a:r>
            <a:endParaRPr lang="sl-SI" altLang="sl-SI" sz="2000" dirty="0" smtClean="0">
              <a:solidFill>
                <a:srgbClr val="984807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sl-SI" altLang="sl-SI" sz="2000" dirty="0" err="1" smtClean="0">
                <a:solidFill>
                  <a:srgbClr val="984807"/>
                </a:solidFill>
              </a:rPr>
              <a:t>Rijeka</a:t>
            </a:r>
            <a:r>
              <a:rPr lang="sl-SI" altLang="sl-SI" sz="2000" dirty="0" smtClean="0">
                <a:solidFill>
                  <a:srgbClr val="984807"/>
                </a:solidFill>
              </a:rPr>
              <a:t>, 31.3.2016</a:t>
            </a:r>
            <a:endParaRPr lang="sl-SI" altLang="sl-SI" sz="2000" dirty="0">
              <a:solidFill>
                <a:srgbClr val="98480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9348" y="5734984"/>
            <a:ext cx="2273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2E3092"/>
                </a:solidFill>
              </a:rPr>
              <a:t>www.slohra-socio.net</a:t>
            </a:r>
          </a:p>
        </p:txBody>
      </p:sp>
    </p:spTree>
    <p:extLst>
      <p:ext uri="{BB962C8B-B14F-4D97-AF65-F5344CB8AC3E}">
        <p14:creationId xmlns:p14="http://schemas.microsoft.com/office/powerpoint/2010/main" val="35153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205" y="1513842"/>
            <a:ext cx="79117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Operativni program IPA Slovenija-Hrvatska 2007-2013 </a:t>
            </a:r>
            <a:r>
              <a:rPr lang="sl-SI" i="1" dirty="0" smtClean="0"/>
              <a:t>(sedaj </a:t>
            </a:r>
            <a:r>
              <a:rPr lang="sl-SI" i="1" dirty="0"/>
              <a:t>sredstva </a:t>
            </a:r>
            <a:r>
              <a:rPr lang="sl-SI" i="1" dirty="0" smtClean="0"/>
              <a:t>EFRR)</a:t>
            </a:r>
          </a:p>
          <a:p>
            <a:endParaRPr lang="sl-SI" dirty="0"/>
          </a:p>
          <a:p>
            <a:r>
              <a:rPr lang="sl-SI" dirty="0"/>
              <a:t>Trajanje projekta: </a:t>
            </a:r>
            <a:r>
              <a:rPr lang="sl-SI" dirty="0" smtClean="0"/>
              <a:t>od </a:t>
            </a:r>
            <a:r>
              <a:rPr lang="sl-SI" dirty="0"/>
              <a:t>1.2.2015 do 29.4.2016</a:t>
            </a:r>
          </a:p>
          <a:p>
            <a:endParaRPr lang="sl-SI" dirty="0"/>
          </a:p>
          <a:p>
            <a:r>
              <a:rPr lang="sl-SI" dirty="0" err="1"/>
              <a:t>Troškovi</a:t>
            </a:r>
            <a:r>
              <a:rPr lang="sl-SI" dirty="0"/>
              <a:t> projekta: </a:t>
            </a:r>
            <a:r>
              <a:rPr lang="sl-SI" dirty="0" smtClean="0"/>
              <a:t>519.362,93 </a:t>
            </a:r>
            <a:r>
              <a:rPr lang="sl-SI" dirty="0"/>
              <a:t>EUR</a:t>
            </a:r>
          </a:p>
          <a:p>
            <a:endParaRPr lang="sl-SI" dirty="0"/>
          </a:p>
          <a:p>
            <a:r>
              <a:rPr lang="sl-SI" dirty="0" smtClean="0"/>
              <a:t>EFRR: </a:t>
            </a:r>
            <a:r>
              <a:rPr lang="sl-SI" dirty="0"/>
              <a:t>438.461,66 </a:t>
            </a:r>
            <a:r>
              <a:rPr lang="sl-SI" dirty="0" smtClean="0"/>
              <a:t>EUR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04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03213" y="1262558"/>
            <a:ext cx="8318273" cy="45259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sz="1800" b="1" dirty="0" err="1" smtClean="0"/>
              <a:t>Vodeći</a:t>
            </a:r>
            <a:r>
              <a:rPr lang="sl-SI" sz="1800" b="1" dirty="0" smtClean="0"/>
              <a:t> </a:t>
            </a:r>
            <a:r>
              <a:rPr lang="sl-SI" sz="1800" b="1" dirty="0"/>
              <a:t>partner</a:t>
            </a:r>
            <a:r>
              <a:rPr lang="sl-SI" sz="1800" b="1" dirty="0" smtClean="0"/>
              <a:t>	</a:t>
            </a:r>
          </a:p>
          <a:p>
            <a:pPr marL="0" indent="0">
              <a:buNone/>
              <a:defRPr/>
            </a:pPr>
            <a:r>
              <a:rPr lang="sl-SI" sz="1800" b="1" dirty="0"/>
              <a:t>	</a:t>
            </a:r>
            <a:r>
              <a:rPr lang="sl-SI" sz="1800" dirty="0" smtClean="0"/>
              <a:t>Regionalni razvojni center Koper </a:t>
            </a:r>
          </a:p>
          <a:p>
            <a:pPr marL="0" indent="0">
              <a:buNone/>
              <a:defRPr/>
            </a:pPr>
            <a:endParaRPr lang="sl-SI" sz="1800" b="1" dirty="0" smtClean="0"/>
          </a:p>
          <a:p>
            <a:pPr marL="0" indent="0">
              <a:buNone/>
              <a:defRPr/>
            </a:pPr>
            <a:r>
              <a:rPr lang="sl-SI" sz="1800" b="1" dirty="0" err="1" smtClean="0"/>
              <a:t>Partneri</a:t>
            </a:r>
            <a:endParaRPr lang="sl-SI" sz="18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l-SI" sz="1800" dirty="0" smtClean="0"/>
              <a:t>	Središče Rotunda, Koper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l-SI" sz="1800" dirty="0" smtClean="0"/>
              <a:t>	RRA Zeleni Kras d.o.o.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l-SI" sz="1800" dirty="0" smtClean="0"/>
              <a:t>	Razvojni center Novo mesto d.o.o.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l-SI" sz="1800" dirty="0" smtClean="0"/>
              <a:t>	Regionalna razvojna agencija Posavje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l-SI" sz="1800" dirty="0" smtClean="0"/>
              <a:t>	</a:t>
            </a:r>
            <a:r>
              <a:rPr lang="sl-SI" sz="1800" dirty="0" err="1" smtClean="0"/>
              <a:t>Istarska</a:t>
            </a:r>
            <a:r>
              <a:rPr lang="sl-SI" sz="1800" dirty="0" smtClean="0"/>
              <a:t> razvojna agencija d.o.o.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l-SI" sz="1800" dirty="0" smtClean="0"/>
              <a:t>	Razvojna agencija Karlovačke županje - KARLA d.o.o.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l-SI" sz="1800" dirty="0" smtClean="0"/>
              <a:t>	</a:t>
            </a:r>
            <a:r>
              <a:rPr lang="sl-SI" sz="1800" dirty="0" err="1" smtClean="0"/>
              <a:t>Rječka</a:t>
            </a:r>
            <a:r>
              <a:rPr lang="sl-SI" sz="1800" dirty="0" smtClean="0"/>
              <a:t> razvojna agencija Porin d.o.o.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23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79" y="1346042"/>
            <a:ext cx="7977052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Potrebe kojima se projekt </a:t>
            </a:r>
            <a:r>
              <a:rPr lang="it-IT" b="1" dirty="0" smtClean="0"/>
              <a:t>bavi</a:t>
            </a:r>
            <a:endParaRPr lang="pl-PL" b="1" dirty="0" smtClean="0"/>
          </a:p>
          <a:p>
            <a:endParaRPr lang="pl-PL" b="1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dirty="0" smtClean="0"/>
              <a:t>- </a:t>
            </a:r>
            <a:r>
              <a:rPr lang="sl-SI" dirty="0" err="1" smtClean="0"/>
              <a:t>Povećanje</a:t>
            </a:r>
            <a:r>
              <a:rPr lang="sl-SI" dirty="0" smtClean="0"/>
              <a:t> broja </a:t>
            </a:r>
            <a:r>
              <a:rPr lang="sl-SI" dirty="0" err="1"/>
              <a:t>dugotrajno</a:t>
            </a:r>
            <a:r>
              <a:rPr lang="sl-SI" dirty="0"/>
              <a:t> nezaposlenih </a:t>
            </a:r>
            <a:r>
              <a:rPr lang="sl-SI" dirty="0" err="1"/>
              <a:t>osoba</a:t>
            </a:r>
            <a:r>
              <a:rPr lang="sl-SI" dirty="0"/>
              <a:t>,</a:t>
            </a:r>
            <a:endParaRPr lang="sl-SI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dirty="0" smtClean="0"/>
              <a:t>- </a:t>
            </a:r>
            <a:r>
              <a:rPr lang="sl-SI" dirty="0" err="1"/>
              <a:t>ekonomsku</a:t>
            </a:r>
            <a:r>
              <a:rPr lang="sl-SI" dirty="0"/>
              <a:t> </a:t>
            </a:r>
            <a:r>
              <a:rPr lang="sl-SI" dirty="0" err="1"/>
              <a:t>strukturu</a:t>
            </a:r>
            <a:r>
              <a:rPr lang="sl-SI" dirty="0"/>
              <a:t> s </a:t>
            </a:r>
            <a:r>
              <a:rPr lang="sl-SI" dirty="0" smtClean="0"/>
              <a:t>relativno </a:t>
            </a:r>
            <a:r>
              <a:rPr lang="sl-SI" dirty="0" err="1" smtClean="0"/>
              <a:t>niskom</a:t>
            </a:r>
            <a:r>
              <a:rPr lang="sl-SI" dirty="0" smtClean="0"/>
              <a:t> </a:t>
            </a:r>
            <a:r>
              <a:rPr lang="sl-SI" dirty="0" err="1"/>
              <a:t>dodanom</a:t>
            </a:r>
            <a:r>
              <a:rPr lang="sl-SI" dirty="0"/>
              <a:t> </a:t>
            </a:r>
            <a:r>
              <a:rPr lang="sl-SI" dirty="0" err="1"/>
              <a:t>vrijednošću</a:t>
            </a:r>
            <a:r>
              <a:rPr lang="sl-SI" dirty="0"/>
              <a:t> </a:t>
            </a:r>
            <a:r>
              <a:rPr lang="sl-SI" dirty="0" err="1"/>
              <a:t>koja</a:t>
            </a:r>
            <a:r>
              <a:rPr lang="sl-SI" dirty="0"/>
              <a:t> se ne </a:t>
            </a:r>
            <a:r>
              <a:rPr lang="sl-SI" dirty="0" err="1"/>
              <a:t>zasniva</a:t>
            </a:r>
            <a:r>
              <a:rPr lang="sl-SI" dirty="0"/>
              <a:t> na lokalnim </a:t>
            </a:r>
            <a:r>
              <a:rPr lang="sl-SI" dirty="0" err="1"/>
              <a:t>specifičnostima</a:t>
            </a:r>
            <a:r>
              <a:rPr lang="sl-SI" dirty="0"/>
              <a:t>  </a:t>
            </a:r>
            <a:r>
              <a:rPr lang="sl-SI" dirty="0" smtClean="0"/>
              <a:t>i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dirty="0" smtClean="0"/>
              <a:t>- demografskim </a:t>
            </a:r>
            <a:r>
              <a:rPr lang="sl-SI" dirty="0" err="1"/>
              <a:t>promjenama</a:t>
            </a:r>
            <a:r>
              <a:rPr lang="sl-SI" dirty="0"/>
              <a:t> (</a:t>
            </a:r>
            <a:r>
              <a:rPr lang="sl-SI" dirty="0" err="1"/>
              <a:t>starenje</a:t>
            </a:r>
            <a:r>
              <a:rPr lang="sl-SI" dirty="0"/>
              <a:t> </a:t>
            </a:r>
            <a:r>
              <a:rPr lang="sl-SI" dirty="0" err="1"/>
              <a:t>stanovništva</a:t>
            </a:r>
            <a:r>
              <a:rPr lang="sl-SI" dirty="0"/>
              <a:t> i </a:t>
            </a:r>
            <a:r>
              <a:rPr lang="sl-SI" dirty="0" err="1"/>
              <a:t>odlazak</a:t>
            </a:r>
            <a:r>
              <a:rPr lang="sl-SI" dirty="0"/>
              <a:t> mladih). </a:t>
            </a:r>
            <a:endParaRPr lang="sl-SI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3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183" y="949234"/>
            <a:ext cx="77854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b="1" dirty="0" smtClean="0"/>
              <a:t>REZULTATI</a:t>
            </a:r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r>
              <a:rPr lang="sl-SI" b="1" dirty="0" smtClean="0"/>
              <a:t>1) Analize </a:t>
            </a:r>
          </a:p>
          <a:p>
            <a:pPr>
              <a:defRPr/>
            </a:pPr>
            <a:r>
              <a:rPr lang="sl-SI" dirty="0" err="1"/>
              <a:t>Izrada</a:t>
            </a:r>
            <a:r>
              <a:rPr lang="sl-SI" dirty="0"/>
              <a:t> </a:t>
            </a:r>
            <a:r>
              <a:rPr lang="sl-SI" dirty="0" smtClean="0"/>
              <a:t>7 </a:t>
            </a:r>
            <a:r>
              <a:rPr lang="sl-SI" dirty="0" err="1" smtClean="0"/>
              <a:t>regijskoh</a:t>
            </a:r>
            <a:r>
              <a:rPr lang="sl-SI" dirty="0" smtClean="0"/>
              <a:t> </a:t>
            </a:r>
            <a:r>
              <a:rPr lang="sl-SI" dirty="0"/>
              <a:t>analiza </a:t>
            </a:r>
            <a:r>
              <a:rPr lang="sl-SI" dirty="0" smtClean="0"/>
              <a:t>i 1 </a:t>
            </a:r>
            <a:r>
              <a:rPr lang="sl-SI" dirty="0" err="1" smtClean="0"/>
              <a:t>zajednićka</a:t>
            </a:r>
            <a:r>
              <a:rPr lang="sl-SI" dirty="0" smtClean="0"/>
              <a:t> analiza.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 smtClean="0">
                <a:hlinkClick r:id="rId3"/>
              </a:rPr>
              <a:t>http</a:t>
            </a:r>
            <a:r>
              <a:rPr lang="sl-SI" dirty="0">
                <a:hlinkClick r:id="rId3"/>
              </a:rPr>
              <a:t>://slohra-socio.net/analize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r>
              <a:rPr lang="sl-SI" b="1" dirty="0" smtClean="0"/>
              <a:t>2) Edukacija</a:t>
            </a:r>
          </a:p>
          <a:p>
            <a:pPr>
              <a:defRPr/>
            </a:pPr>
            <a:endParaRPr lang="sl-SI" b="1" dirty="0"/>
          </a:p>
          <a:p>
            <a:pPr>
              <a:defRPr/>
            </a:pPr>
            <a:r>
              <a:rPr lang="sl-SI" dirty="0" smtClean="0"/>
              <a:t>7 </a:t>
            </a:r>
            <a:r>
              <a:rPr lang="sl-SI" dirty="0" smtClean="0"/>
              <a:t>regijskih </a:t>
            </a:r>
            <a:r>
              <a:rPr lang="sl-SI" dirty="0" err="1" smtClean="0"/>
              <a:t>konferencija</a:t>
            </a:r>
            <a:r>
              <a:rPr lang="sl-SI" dirty="0" smtClean="0"/>
              <a:t> </a:t>
            </a:r>
            <a:r>
              <a:rPr lang="sl-SI" dirty="0"/>
              <a:t>o </a:t>
            </a:r>
            <a:r>
              <a:rPr lang="sl-SI" dirty="0" err="1" smtClean="0"/>
              <a:t>društvenom</a:t>
            </a:r>
            <a:r>
              <a:rPr lang="sl-SI" dirty="0" smtClean="0"/>
              <a:t> </a:t>
            </a:r>
            <a:r>
              <a:rPr lang="sl-SI" dirty="0" err="1"/>
              <a:t>poduzetništvu</a:t>
            </a:r>
            <a:r>
              <a:rPr lang="sl-SI" dirty="0"/>
              <a:t> </a:t>
            </a:r>
            <a:endParaRPr lang="sl-SI" dirty="0" smtClean="0"/>
          </a:p>
          <a:p>
            <a:pPr marL="285750" indent="-285750">
              <a:buFontTx/>
              <a:buChar char="-"/>
              <a:defRPr/>
            </a:pPr>
            <a:r>
              <a:rPr lang="sl-SI" b="1" dirty="0" smtClean="0"/>
              <a:t>224 </a:t>
            </a:r>
            <a:r>
              <a:rPr lang="sl-SI" b="1" dirty="0" err="1" smtClean="0"/>
              <a:t>sudionika</a:t>
            </a:r>
            <a:r>
              <a:rPr lang="sl-SI" b="1" dirty="0" smtClean="0"/>
              <a:t> </a:t>
            </a:r>
          </a:p>
          <a:p>
            <a:pPr marL="285750" indent="-285750">
              <a:buFontTx/>
              <a:buChar char="-"/>
              <a:defRPr/>
            </a:pPr>
            <a:endParaRPr lang="sl-SI" dirty="0"/>
          </a:p>
          <a:p>
            <a:pPr>
              <a:defRPr/>
            </a:pPr>
            <a:r>
              <a:rPr lang="sl-SI" dirty="0" err="1"/>
              <a:t>Trodnevna</a:t>
            </a:r>
            <a:r>
              <a:rPr lang="sl-SI" dirty="0"/>
              <a:t> edukacija </a:t>
            </a:r>
            <a:r>
              <a:rPr lang="sl-SI" dirty="0" err="1"/>
              <a:t>promotora</a:t>
            </a:r>
            <a:r>
              <a:rPr lang="sl-SI" dirty="0"/>
              <a:t> </a:t>
            </a:r>
            <a:r>
              <a:rPr lang="sl-SI" dirty="0" err="1" smtClean="0"/>
              <a:t>društvenog</a:t>
            </a:r>
            <a:r>
              <a:rPr lang="sl-SI" dirty="0" smtClean="0"/>
              <a:t> </a:t>
            </a:r>
            <a:r>
              <a:rPr lang="sl-SI" dirty="0" err="1"/>
              <a:t>poduzetništva</a:t>
            </a:r>
            <a:r>
              <a:rPr lang="sl-SI" dirty="0" smtClean="0"/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4 tematske sekcije te ogled dobre prakse</a:t>
            </a:r>
            <a:r>
              <a:rPr lang="sl-SI" dirty="0" smtClean="0"/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sl-SI" b="1" dirty="0" err="1" smtClean="0"/>
              <a:t>educiranih</a:t>
            </a:r>
            <a:r>
              <a:rPr lang="sl-SI" b="1" dirty="0" smtClean="0"/>
              <a:t> </a:t>
            </a:r>
            <a:r>
              <a:rPr lang="sl-SI" b="1" dirty="0"/>
              <a:t>28 </a:t>
            </a:r>
            <a:r>
              <a:rPr lang="sl-SI" b="1" dirty="0" err="1" smtClean="0"/>
              <a:t>promotora</a:t>
            </a:r>
            <a:r>
              <a:rPr lang="sl-SI" b="1" dirty="0" smtClean="0"/>
              <a:t> </a:t>
            </a:r>
            <a:r>
              <a:rPr lang="sl-SI" dirty="0" smtClean="0"/>
              <a:t>(plan </a:t>
            </a:r>
            <a:r>
              <a:rPr lang="sl-SI" dirty="0" err="1" smtClean="0"/>
              <a:t>educiranih</a:t>
            </a:r>
            <a:r>
              <a:rPr lang="sl-SI" dirty="0" smtClean="0"/>
              <a:t> </a:t>
            </a:r>
            <a:r>
              <a:rPr lang="sl-SI" dirty="0"/>
              <a:t>16 </a:t>
            </a:r>
            <a:r>
              <a:rPr lang="sl-SI" dirty="0" err="1"/>
              <a:t>promotora</a:t>
            </a:r>
            <a:r>
              <a:rPr lang="sl-SI" dirty="0"/>
              <a:t> </a:t>
            </a:r>
            <a:r>
              <a:rPr lang="sl-SI" dirty="0" err="1" smtClean="0"/>
              <a:t>društvenog</a:t>
            </a:r>
            <a:r>
              <a:rPr lang="sl-SI" dirty="0" smtClean="0"/>
              <a:t> </a:t>
            </a:r>
            <a:r>
              <a:rPr lang="sl-SI" dirty="0" err="1"/>
              <a:t>poduzetništva</a:t>
            </a:r>
            <a:r>
              <a:rPr lang="sl-SI" dirty="0"/>
              <a:t>)</a:t>
            </a:r>
            <a:endParaRPr lang="sl-SI" dirty="0" smtClean="0"/>
          </a:p>
          <a:p>
            <a:pPr>
              <a:defRPr/>
            </a:pPr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188024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7" y="1175882"/>
            <a:ext cx="80162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b="1" dirty="0" err="1"/>
              <a:t>Stvaranje</a:t>
            </a:r>
            <a:r>
              <a:rPr lang="sl-SI" b="1" dirty="0"/>
              <a:t> novih </a:t>
            </a:r>
            <a:r>
              <a:rPr lang="sl-SI" b="1" dirty="0" smtClean="0"/>
              <a:t>modela</a:t>
            </a:r>
          </a:p>
          <a:p>
            <a:pPr>
              <a:defRPr/>
            </a:pPr>
            <a:endParaRPr lang="sl-SI" altLang="sl-SI" dirty="0" smtClean="0"/>
          </a:p>
          <a:p>
            <a:pPr>
              <a:defRPr/>
            </a:pPr>
            <a:r>
              <a:rPr lang="sl-SI" altLang="sl-SI" dirty="0" err="1" smtClean="0"/>
              <a:t>Izvođeni</a:t>
            </a:r>
            <a:r>
              <a:rPr lang="sl-SI" altLang="sl-SI" dirty="0" smtClean="0"/>
              <a:t> regijski izbori </a:t>
            </a:r>
            <a:r>
              <a:rPr lang="sl-SI" altLang="sl-SI" dirty="0"/>
              <a:t>za “Naj ideja </a:t>
            </a:r>
            <a:r>
              <a:rPr lang="sl-SI" altLang="sl-SI" dirty="0" err="1"/>
              <a:t>socijalnog</a:t>
            </a:r>
            <a:r>
              <a:rPr lang="sl-SI" altLang="sl-SI" dirty="0"/>
              <a:t> </a:t>
            </a:r>
            <a:r>
              <a:rPr lang="sl-SI" altLang="sl-SI" dirty="0" err="1"/>
              <a:t>poduzeća</a:t>
            </a:r>
            <a:r>
              <a:rPr lang="sl-SI" altLang="sl-SI" dirty="0" smtClean="0"/>
              <a:t>”. </a:t>
            </a:r>
            <a:endParaRPr lang="sl-SI" altLang="sl-SI" dirty="0"/>
          </a:p>
          <a:p>
            <a:pPr>
              <a:defRPr/>
            </a:pPr>
            <a:r>
              <a:rPr lang="pl-PL" altLang="sl-SI" dirty="0"/>
              <a:t>S</a:t>
            </a:r>
            <a:r>
              <a:rPr lang="pl-PL" altLang="sl-SI" dirty="0" smtClean="0"/>
              <a:t>vaki </a:t>
            </a:r>
            <a:r>
              <a:rPr lang="pl-PL" altLang="sl-SI" dirty="0"/>
              <a:t>partner </a:t>
            </a:r>
            <a:r>
              <a:rPr lang="pl-PL" altLang="sl-SI" dirty="0" smtClean="0"/>
              <a:t>izradi</a:t>
            </a:r>
            <a:r>
              <a:rPr lang="sl-SI" altLang="sl-SI" dirty="0" smtClean="0"/>
              <a:t>:</a:t>
            </a:r>
            <a:endParaRPr lang="sl-SI" altLang="sl-SI" dirty="0"/>
          </a:p>
          <a:p>
            <a:pPr>
              <a:defRPr/>
            </a:pPr>
            <a:r>
              <a:rPr lang="sl-SI" altLang="sl-SI" dirty="0" smtClean="0"/>
              <a:t>	- model </a:t>
            </a:r>
            <a:r>
              <a:rPr lang="sl-SI" altLang="sl-SI" dirty="0" err="1" smtClean="0"/>
              <a:t>društvenog</a:t>
            </a:r>
            <a:r>
              <a:rPr lang="sl-SI" altLang="sl-SI" dirty="0" smtClean="0"/>
              <a:t> </a:t>
            </a:r>
            <a:r>
              <a:rPr lang="sl-SI" altLang="sl-SI" dirty="0" err="1"/>
              <a:t>poduzeća</a:t>
            </a:r>
            <a:r>
              <a:rPr lang="sl-SI" altLang="sl-SI" dirty="0"/>
              <a:t>; </a:t>
            </a:r>
          </a:p>
          <a:p>
            <a:pPr>
              <a:defRPr/>
            </a:pPr>
            <a:r>
              <a:rPr lang="sl-SI" altLang="sl-SI" dirty="0" smtClean="0"/>
              <a:t>	- </a:t>
            </a:r>
            <a:r>
              <a:rPr lang="sl-SI" altLang="sl-SI" dirty="0" err="1" smtClean="0"/>
              <a:t>izrada</a:t>
            </a:r>
            <a:r>
              <a:rPr lang="sl-SI" altLang="sl-SI" dirty="0" smtClean="0"/>
              <a:t> </a:t>
            </a:r>
            <a:r>
              <a:rPr lang="sl-SI" altLang="sl-SI" dirty="0" err="1"/>
              <a:t>poslovnog</a:t>
            </a:r>
            <a:r>
              <a:rPr lang="sl-SI" altLang="sl-SI" dirty="0"/>
              <a:t> plana </a:t>
            </a:r>
            <a:r>
              <a:rPr lang="sl-SI" altLang="sl-SI" dirty="0" smtClean="0"/>
              <a:t>i</a:t>
            </a:r>
            <a:endParaRPr lang="sl-SI" altLang="sl-SI" dirty="0"/>
          </a:p>
          <a:p>
            <a:pPr>
              <a:defRPr/>
            </a:pPr>
            <a:r>
              <a:rPr lang="sl-SI" altLang="sl-SI" dirty="0" smtClean="0"/>
              <a:t>	- </a:t>
            </a:r>
            <a:r>
              <a:rPr lang="sl-SI" altLang="sl-SI" dirty="0" err="1"/>
              <a:t>prezentacijskih</a:t>
            </a:r>
            <a:r>
              <a:rPr lang="sl-SI" altLang="sl-SI" dirty="0"/>
              <a:t> </a:t>
            </a:r>
            <a:r>
              <a:rPr lang="sl-SI" altLang="sl-SI" dirty="0" err="1"/>
              <a:t>filmova</a:t>
            </a:r>
            <a:r>
              <a:rPr lang="sl-SI" altLang="sl-SI" dirty="0"/>
              <a:t>.</a:t>
            </a:r>
          </a:p>
          <a:p>
            <a:endParaRPr lang="sl-SI" altLang="sl-SI" dirty="0"/>
          </a:p>
          <a:p>
            <a:r>
              <a:rPr lang="sl-SI" altLang="sl-SI" dirty="0" smtClean="0"/>
              <a:t>- </a:t>
            </a:r>
            <a:r>
              <a:rPr lang="pl-PL" altLang="sl-SI" dirty="0"/>
              <a:t>Izrađena metodologija za izradu poslovnog plana </a:t>
            </a:r>
            <a:endParaRPr lang="sl-SI" altLang="sl-SI" dirty="0"/>
          </a:p>
          <a:p>
            <a:endParaRPr lang="sl-SI" altLang="sl-SI" dirty="0" smtClean="0"/>
          </a:p>
          <a:p>
            <a:r>
              <a:rPr lang="sl-SI" altLang="sl-SI" dirty="0" smtClean="0"/>
              <a:t>- </a:t>
            </a:r>
            <a:r>
              <a:rPr lang="sl-SI" altLang="sl-SI" dirty="0" err="1"/>
              <a:t>Izrađeni</a:t>
            </a:r>
            <a:r>
              <a:rPr lang="sl-SI" altLang="sl-SI" dirty="0"/>
              <a:t> </a:t>
            </a:r>
            <a:r>
              <a:rPr lang="sl-SI" altLang="sl-SI" dirty="0" err="1"/>
              <a:t>različiti</a:t>
            </a:r>
            <a:r>
              <a:rPr lang="sl-SI" altLang="sl-SI" dirty="0"/>
              <a:t> predložki za </a:t>
            </a:r>
            <a:r>
              <a:rPr lang="sl-SI" altLang="sl-SI" dirty="0" err="1"/>
              <a:t>osnivanje</a:t>
            </a:r>
            <a:r>
              <a:rPr lang="sl-SI" altLang="sl-SI" dirty="0"/>
              <a:t> </a:t>
            </a:r>
            <a:r>
              <a:rPr lang="sl-SI" altLang="sl-SI" dirty="0" err="1"/>
              <a:t>socijalnog</a:t>
            </a:r>
            <a:r>
              <a:rPr lang="sl-SI" altLang="sl-SI" dirty="0"/>
              <a:t> </a:t>
            </a:r>
            <a:r>
              <a:rPr lang="sl-SI" altLang="sl-SI" dirty="0" err="1"/>
              <a:t>poduzeća</a:t>
            </a:r>
            <a:r>
              <a:rPr lang="sl-SI" altLang="sl-SI" dirty="0"/>
              <a:t> po </a:t>
            </a:r>
            <a:r>
              <a:rPr lang="sl-SI" altLang="sl-SI" dirty="0" err="1"/>
              <a:t>slovenskom</a:t>
            </a:r>
            <a:r>
              <a:rPr lang="sl-SI" altLang="sl-SI" dirty="0"/>
              <a:t> i </a:t>
            </a:r>
            <a:r>
              <a:rPr lang="sl-SI" altLang="sl-SI" dirty="0" err="1"/>
              <a:t>hrvatskom</a:t>
            </a:r>
            <a:r>
              <a:rPr lang="sl-SI" altLang="sl-SI" dirty="0"/>
              <a:t> pravu </a:t>
            </a:r>
          </a:p>
          <a:p>
            <a:endParaRPr lang="sl-SI" altLang="sl-SI" dirty="0" smtClean="0"/>
          </a:p>
          <a:p>
            <a:r>
              <a:rPr lang="sl-SI" altLang="sl-SI" dirty="0" smtClean="0"/>
              <a:t>- </a:t>
            </a:r>
            <a:r>
              <a:rPr lang="sl-SI" altLang="sl-SI" dirty="0" err="1"/>
              <a:t>Osnivanje</a:t>
            </a:r>
            <a:r>
              <a:rPr lang="sl-SI" altLang="sl-SI" dirty="0"/>
              <a:t> </a:t>
            </a:r>
            <a:r>
              <a:rPr lang="sl-SI" altLang="sl-SI" dirty="0" err="1"/>
              <a:t>jednog</a:t>
            </a:r>
            <a:r>
              <a:rPr lang="sl-SI" altLang="sl-SI" dirty="0"/>
              <a:t> </a:t>
            </a:r>
            <a:r>
              <a:rPr lang="sl-SI" altLang="sl-SI" dirty="0" err="1" smtClean="0"/>
              <a:t>društvenog</a:t>
            </a:r>
            <a:r>
              <a:rPr lang="sl-SI" altLang="sl-SI" dirty="0" smtClean="0"/>
              <a:t> </a:t>
            </a:r>
            <a:r>
              <a:rPr lang="sl-SI" altLang="sl-SI" dirty="0" err="1"/>
              <a:t>poduzeća</a:t>
            </a:r>
            <a:endParaRPr lang="sl-SI" b="1" dirty="0" smtClean="0"/>
          </a:p>
          <a:p>
            <a:pPr>
              <a:defRPr/>
            </a:pPr>
            <a:endParaRPr lang="sl-SI" b="1" dirty="0"/>
          </a:p>
          <a:p>
            <a:pPr>
              <a:defRPr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6446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971" y="1211555"/>
            <a:ext cx="79683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b="1" dirty="0"/>
              <a:t>Podporni </a:t>
            </a:r>
            <a:r>
              <a:rPr lang="sl-SI" b="1" dirty="0" smtClean="0"/>
              <a:t>okoliš</a:t>
            </a:r>
          </a:p>
          <a:p>
            <a:pPr>
              <a:defRPr/>
            </a:pPr>
            <a:endParaRPr lang="sl-SI" b="1" dirty="0" smtClean="0"/>
          </a:p>
          <a:p>
            <a:pPr>
              <a:defRPr/>
            </a:pPr>
            <a:r>
              <a:rPr lang="hr-HR" dirty="0"/>
              <a:t>Oblikovati će se najmanje 16 regionalna čvorišta (INFO TOČKE) za društveno poduzetništvo na slovenski i hrvatski strani.</a:t>
            </a:r>
            <a:endParaRPr lang="sl-SI" b="1" dirty="0"/>
          </a:p>
          <a:p>
            <a:pPr>
              <a:defRPr/>
            </a:pPr>
            <a:r>
              <a:rPr lang="sl-SI" dirty="0" smtClean="0"/>
              <a:t>Trenutno </a:t>
            </a:r>
            <a:r>
              <a:rPr lang="sl-SI" dirty="0" err="1" smtClean="0"/>
              <a:t>potpisanih</a:t>
            </a:r>
            <a:r>
              <a:rPr lang="sl-SI" dirty="0" smtClean="0"/>
              <a:t> </a:t>
            </a:r>
            <a:r>
              <a:rPr lang="sl-SI" b="1" dirty="0" smtClean="0"/>
              <a:t>28 izjava o </a:t>
            </a:r>
            <a:r>
              <a:rPr lang="sl-SI" b="1" dirty="0" err="1" smtClean="0"/>
              <a:t>pristupanju</a:t>
            </a:r>
            <a:r>
              <a:rPr lang="sl-SI" b="1" dirty="0" smtClean="0"/>
              <a:t>.</a:t>
            </a:r>
          </a:p>
          <a:p>
            <a:pPr>
              <a:defRPr/>
            </a:pPr>
            <a:endParaRPr lang="sl-SI" b="1" dirty="0" smtClean="0"/>
          </a:p>
          <a:p>
            <a:pPr>
              <a:defRPr/>
            </a:pPr>
            <a:endParaRPr lang="sl-SI" b="1" dirty="0" smtClean="0"/>
          </a:p>
          <a:p>
            <a:pPr>
              <a:defRPr/>
            </a:pPr>
            <a:r>
              <a:rPr lang="sl-SI" dirty="0" smtClean="0"/>
              <a:t>Kontakti 28 </a:t>
            </a:r>
            <a:r>
              <a:rPr lang="sl-SI" dirty="0" err="1" smtClean="0"/>
              <a:t>Slohra</a:t>
            </a:r>
            <a:r>
              <a:rPr lang="sl-SI" dirty="0" smtClean="0"/>
              <a:t> </a:t>
            </a:r>
            <a:r>
              <a:rPr lang="sl-SI" dirty="0" err="1" smtClean="0"/>
              <a:t>socionet</a:t>
            </a:r>
            <a:r>
              <a:rPr lang="sl-SI" dirty="0" smtClean="0"/>
              <a:t> </a:t>
            </a:r>
            <a:r>
              <a:rPr lang="sl-SI" dirty="0" err="1" smtClean="0"/>
              <a:t>info</a:t>
            </a:r>
            <a:r>
              <a:rPr lang="sl-SI" dirty="0" smtClean="0"/>
              <a:t> točk:</a:t>
            </a:r>
            <a:endParaRPr lang="sl-SI" dirty="0"/>
          </a:p>
          <a:p>
            <a:pPr>
              <a:defRPr/>
            </a:pPr>
            <a:r>
              <a:rPr lang="sl-SI" dirty="0">
                <a:hlinkClick r:id="rId3"/>
              </a:rPr>
              <a:t>http://slohra-socio.net/info-tocke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602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3" y="1102864"/>
            <a:ext cx="7894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dirty="0"/>
              <a:t>Postavljena web portala za pomoču </a:t>
            </a:r>
            <a:r>
              <a:rPr lang="pl-PL" dirty="0" smtClean="0"/>
              <a:t>pri osnivanju društvenog </a:t>
            </a:r>
            <a:r>
              <a:rPr lang="pl-PL" dirty="0"/>
              <a:t>poduzeća te informacijama o projektu   </a:t>
            </a:r>
            <a:endParaRPr lang="pl-PL" dirty="0" smtClean="0"/>
          </a:p>
          <a:p>
            <a:pPr algn="ctr">
              <a:defRPr/>
            </a:pPr>
            <a:r>
              <a:rPr lang="sl-SI" u="sng" dirty="0" smtClean="0">
                <a:solidFill>
                  <a:srgbClr val="2E3092"/>
                </a:solidFill>
              </a:rPr>
              <a:t>http</a:t>
            </a:r>
            <a:r>
              <a:rPr lang="sl-SI" u="sng" dirty="0">
                <a:solidFill>
                  <a:srgbClr val="2E3092"/>
                </a:solidFill>
              </a:rPr>
              <a:t>://slohra-socio.net</a:t>
            </a:r>
            <a:r>
              <a:rPr lang="sl-SI" u="sng" dirty="0" smtClean="0">
                <a:solidFill>
                  <a:srgbClr val="2E3092"/>
                </a:solidFill>
              </a:rPr>
              <a:t>/</a:t>
            </a:r>
            <a:endParaRPr lang="sl-SI" u="sng" dirty="0">
              <a:solidFill>
                <a:srgbClr val="2E3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67" b="5436"/>
          <a:stretch/>
        </p:blipFill>
        <p:spPr>
          <a:xfrm>
            <a:off x="1100966" y="2091773"/>
            <a:ext cx="6919973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6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6" y="1745039"/>
            <a:ext cx="7886700" cy="288515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accent2"/>
                </a:solidFill>
              </a:rPr>
              <a:t>  </a:t>
            </a:r>
            <a:r>
              <a:rPr lang="sl-SI" sz="4000" b="1" smtClean="0">
                <a:solidFill>
                  <a:srgbClr val="FF0000"/>
                </a:solidFill>
              </a:rPr>
              <a:t>Hvala na pozornosti!</a:t>
            </a:r>
            <a:r>
              <a:rPr lang="sl-SI" sz="4000" b="1" dirty="0" smtClean="0">
                <a:solidFill>
                  <a:srgbClr val="FF0000"/>
                </a:solidFill>
              </a:rPr>
              <a:t/>
            </a:r>
            <a:br>
              <a:rPr lang="sl-SI" sz="4000" b="1" dirty="0" smtClean="0">
                <a:solidFill>
                  <a:srgbClr val="FF0000"/>
                </a:solidFill>
              </a:rPr>
            </a:br>
            <a:r>
              <a:rPr lang="sl-SI" sz="4800" b="1" dirty="0" smtClean="0">
                <a:solidFill>
                  <a:schemeClr val="accent2"/>
                </a:solidFill>
              </a:rPr>
              <a:t/>
            </a:r>
            <a:br>
              <a:rPr lang="sl-SI" sz="4800" b="1" dirty="0" smtClean="0">
                <a:solidFill>
                  <a:schemeClr val="accent2"/>
                </a:solidFill>
              </a:rPr>
            </a:br>
            <a:r>
              <a:rPr lang="sl-SI" sz="2800" b="1" u="sng" dirty="0" smtClean="0">
                <a:solidFill>
                  <a:schemeClr val="accent1">
                    <a:lumMod val="75000"/>
                  </a:schemeClr>
                </a:solidFill>
              </a:rPr>
              <a:t>www.slohra-socio.net</a:t>
            </a:r>
            <a:endParaRPr lang="sl-SI" sz="4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4992</TotalTime>
  <Words>897</Words>
  <Application>Microsoft Office PowerPoint</Application>
  <PresentationFormat>On-screen Show (4:3)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Hvala na pozornosti!  www.slohra-socio.net</vt:lpstr>
    </vt:vector>
  </TitlesOfParts>
  <Company>GoFar d.o.o.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Lapuh</dc:creator>
  <cp:lastModifiedBy>Tadej Žilič</cp:lastModifiedBy>
  <cp:revision>120</cp:revision>
  <cp:lastPrinted>2016-03-30T14:06:40Z</cp:lastPrinted>
  <dcterms:created xsi:type="dcterms:W3CDTF">2015-05-31T18:45:16Z</dcterms:created>
  <dcterms:modified xsi:type="dcterms:W3CDTF">2016-03-30T14:08:40Z</dcterms:modified>
</cp:coreProperties>
</file>